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03" r:id="rId3"/>
    <p:sldId id="304" r:id="rId4"/>
    <p:sldId id="299" r:id="rId5"/>
    <p:sldId id="301" r:id="rId6"/>
    <p:sldId id="305" r:id="rId7"/>
    <p:sldId id="306" r:id="rId8"/>
    <p:sldId id="295" r:id="rId9"/>
    <p:sldId id="296" r:id="rId10"/>
    <p:sldId id="307" r:id="rId11"/>
    <p:sldId id="308" r:id="rId12"/>
    <p:sldId id="292" r:id="rId13"/>
    <p:sldId id="291" r:id="rId14"/>
    <p:sldId id="302" r:id="rId15"/>
    <p:sldId id="309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cb0f4ce2-eb4f-479e-8e8f-3beb257e632f" providerId="ADAL" clId="{32ABA448-E673-4FE6-B851-4B4198D1C365}"/>
    <pc:docChg chg="custSel addSld delSld modSld sldOrd">
      <pc:chgData name="Danny Young" userId="cb0f4ce2-eb4f-479e-8e8f-3beb257e632f" providerId="ADAL" clId="{32ABA448-E673-4FE6-B851-4B4198D1C365}" dt="2021-03-25T03:53:28.277" v="579" actId="1038"/>
      <pc:docMkLst>
        <pc:docMk/>
      </pc:docMkLst>
      <pc:sldChg chg="addSp modSp mod modAnim">
        <pc:chgData name="Danny Young" userId="cb0f4ce2-eb4f-479e-8e8f-3beb257e632f" providerId="ADAL" clId="{32ABA448-E673-4FE6-B851-4B4198D1C365}" dt="2021-03-25T03:49:59.080" v="499" actId="1076"/>
        <pc:sldMkLst>
          <pc:docMk/>
          <pc:sldMk cId="3544673186" sldId="291"/>
        </pc:sldMkLst>
        <pc:spChg chg="mod">
          <ac:chgData name="Danny Young" userId="cb0f4ce2-eb4f-479e-8e8f-3beb257e632f" providerId="ADAL" clId="{32ABA448-E673-4FE6-B851-4B4198D1C365}" dt="2021-03-25T03:46:55.798" v="309" actId="1076"/>
          <ac:spMkLst>
            <pc:docMk/>
            <pc:sldMk cId="3544673186" sldId="291"/>
            <ac:spMk id="21" creationId="{00000000-0000-0000-0000-000000000000}"/>
          </ac:spMkLst>
        </pc:spChg>
        <pc:spChg chg="add mod">
          <ac:chgData name="Danny Young" userId="cb0f4ce2-eb4f-479e-8e8f-3beb257e632f" providerId="ADAL" clId="{32ABA448-E673-4FE6-B851-4B4198D1C365}" dt="2021-03-25T03:48:21.626" v="361" actId="1076"/>
          <ac:spMkLst>
            <pc:docMk/>
            <pc:sldMk cId="3544673186" sldId="291"/>
            <ac:spMk id="25" creationId="{CB684980-F6FE-4F7C-9D94-4427EB7D0EF7}"/>
          </ac:spMkLst>
        </pc:spChg>
        <pc:spChg chg="add mod">
          <ac:chgData name="Danny Young" userId="cb0f4ce2-eb4f-479e-8e8f-3beb257e632f" providerId="ADAL" clId="{32ABA448-E673-4FE6-B851-4B4198D1C365}" dt="2021-03-25T03:48:36.485" v="416" actId="20577"/>
          <ac:spMkLst>
            <pc:docMk/>
            <pc:sldMk cId="3544673186" sldId="291"/>
            <ac:spMk id="27" creationId="{9F90D804-53B4-4D65-8123-34089402CCE4}"/>
          </ac:spMkLst>
        </pc:spChg>
        <pc:spChg chg="add mod">
          <ac:chgData name="Danny Young" userId="cb0f4ce2-eb4f-479e-8e8f-3beb257e632f" providerId="ADAL" clId="{32ABA448-E673-4FE6-B851-4B4198D1C365}" dt="2021-03-25T03:49:43.210" v="492" actId="14100"/>
          <ac:spMkLst>
            <pc:docMk/>
            <pc:sldMk cId="3544673186" sldId="291"/>
            <ac:spMk id="30" creationId="{4B068248-8903-477D-B861-F259F644F78A}"/>
          </ac:spMkLst>
        </pc:spChg>
        <pc:graphicFrameChg chg="mod">
          <ac:chgData name="Danny Young" userId="cb0f4ce2-eb4f-479e-8e8f-3beb257e632f" providerId="ADAL" clId="{32ABA448-E673-4FE6-B851-4B4198D1C365}" dt="2021-03-25T03:46:43.575" v="307" actId="1076"/>
          <ac:graphicFrameMkLst>
            <pc:docMk/>
            <pc:sldMk cId="3544673186" sldId="291"/>
            <ac:graphicFrameMk id="24" creationId="{00000000-0000-0000-0000-000000000000}"/>
          </ac:graphicFrameMkLst>
        </pc:graphicFrameChg>
        <pc:graphicFrameChg chg="add mod">
          <ac:chgData name="Danny Young" userId="cb0f4ce2-eb4f-479e-8e8f-3beb257e632f" providerId="ADAL" clId="{32ABA448-E673-4FE6-B851-4B4198D1C365}" dt="2021-03-25T03:48:20.865" v="360" actId="1076"/>
          <ac:graphicFrameMkLst>
            <pc:docMk/>
            <pc:sldMk cId="3544673186" sldId="291"/>
            <ac:graphicFrameMk id="26" creationId="{54B778AD-D382-4005-A982-35BCB8E6BA67}"/>
          </ac:graphicFrameMkLst>
        </pc:graphicFrameChg>
        <pc:graphicFrameChg chg="add mod">
          <ac:chgData name="Danny Young" userId="cb0f4ce2-eb4f-479e-8e8f-3beb257e632f" providerId="ADAL" clId="{32ABA448-E673-4FE6-B851-4B4198D1C365}" dt="2021-03-25T03:48:58.612" v="422" actId="1076"/>
          <ac:graphicFrameMkLst>
            <pc:docMk/>
            <pc:sldMk cId="3544673186" sldId="291"/>
            <ac:graphicFrameMk id="28" creationId="{5D7977BE-E796-4239-B46D-8221BB455C8F}"/>
          </ac:graphicFrameMkLst>
        </pc:graphicFrameChg>
        <pc:graphicFrameChg chg="add mod">
          <ac:chgData name="Danny Young" userId="cb0f4ce2-eb4f-479e-8e8f-3beb257e632f" providerId="ADAL" clId="{32ABA448-E673-4FE6-B851-4B4198D1C365}" dt="2021-03-25T03:49:45.653" v="493" actId="1076"/>
          <ac:graphicFrameMkLst>
            <pc:docMk/>
            <pc:sldMk cId="3544673186" sldId="291"/>
            <ac:graphicFrameMk id="29" creationId="{1818B778-6DF6-43EC-8D09-0F02C567801C}"/>
          </ac:graphicFrameMkLst>
        </pc:graphicFrameChg>
        <pc:graphicFrameChg chg="add mod">
          <ac:chgData name="Danny Young" userId="cb0f4ce2-eb4f-479e-8e8f-3beb257e632f" providerId="ADAL" clId="{32ABA448-E673-4FE6-B851-4B4198D1C365}" dt="2021-03-25T03:49:59.080" v="499" actId="1076"/>
          <ac:graphicFrameMkLst>
            <pc:docMk/>
            <pc:sldMk cId="3544673186" sldId="291"/>
            <ac:graphicFrameMk id="31" creationId="{15401828-F175-41BE-925B-2D8D6874F151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40.304" v="306" actId="1076"/>
          <ac:graphicFrameMkLst>
            <pc:docMk/>
            <pc:sldMk cId="3544673186" sldId="291"/>
            <ac:graphicFrameMk id="5122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48.156" v="308" actId="1076"/>
          <ac:graphicFrameMkLst>
            <pc:docMk/>
            <pc:sldMk cId="3544673186" sldId="291"/>
            <ac:graphicFrameMk id="5123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48.156" v="308" actId="1076"/>
          <ac:graphicFrameMkLst>
            <pc:docMk/>
            <pc:sldMk cId="3544673186" sldId="291"/>
            <ac:graphicFrameMk id="5124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48.156" v="308" actId="1076"/>
          <ac:graphicFrameMkLst>
            <pc:docMk/>
            <pc:sldMk cId="3544673186" sldId="291"/>
            <ac:graphicFrameMk id="5125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48.156" v="308" actId="1076"/>
          <ac:graphicFrameMkLst>
            <pc:docMk/>
            <pc:sldMk cId="3544673186" sldId="291"/>
            <ac:graphicFrameMk id="5126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48.156" v="308" actId="1076"/>
          <ac:graphicFrameMkLst>
            <pc:docMk/>
            <pc:sldMk cId="3544673186" sldId="291"/>
            <ac:graphicFrameMk id="5128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48.156" v="308" actId="1076"/>
          <ac:graphicFrameMkLst>
            <pc:docMk/>
            <pc:sldMk cId="3544673186" sldId="291"/>
            <ac:graphicFrameMk id="5129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48.156" v="308" actId="1076"/>
          <ac:graphicFrameMkLst>
            <pc:docMk/>
            <pc:sldMk cId="3544673186" sldId="291"/>
            <ac:graphicFrameMk id="5130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48.156" v="308" actId="1076"/>
          <ac:graphicFrameMkLst>
            <pc:docMk/>
            <pc:sldMk cId="3544673186" sldId="291"/>
            <ac:graphicFrameMk id="5131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48.156" v="308" actId="1076"/>
          <ac:graphicFrameMkLst>
            <pc:docMk/>
            <pc:sldMk cId="3544673186" sldId="291"/>
            <ac:graphicFrameMk id="5132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48.156" v="308" actId="1076"/>
          <ac:graphicFrameMkLst>
            <pc:docMk/>
            <pc:sldMk cId="3544673186" sldId="291"/>
            <ac:graphicFrameMk id="5133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48.156" v="308" actId="1076"/>
          <ac:graphicFrameMkLst>
            <pc:docMk/>
            <pc:sldMk cId="3544673186" sldId="291"/>
            <ac:graphicFrameMk id="5134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48.156" v="308" actId="1076"/>
          <ac:graphicFrameMkLst>
            <pc:docMk/>
            <pc:sldMk cId="3544673186" sldId="291"/>
            <ac:graphicFrameMk id="5135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55.798" v="309" actId="1076"/>
          <ac:graphicFrameMkLst>
            <pc:docMk/>
            <pc:sldMk cId="3544673186" sldId="291"/>
            <ac:graphicFrameMk id="5136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55.798" v="309" actId="1076"/>
          <ac:graphicFrameMkLst>
            <pc:docMk/>
            <pc:sldMk cId="3544673186" sldId="291"/>
            <ac:graphicFrameMk id="5137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55.798" v="309" actId="1076"/>
          <ac:graphicFrameMkLst>
            <pc:docMk/>
            <pc:sldMk cId="3544673186" sldId="291"/>
            <ac:graphicFrameMk id="5138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55.798" v="309" actId="1076"/>
          <ac:graphicFrameMkLst>
            <pc:docMk/>
            <pc:sldMk cId="3544673186" sldId="291"/>
            <ac:graphicFrameMk id="5139" creationId="{00000000-0000-0000-0000-000000000000}"/>
          </ac:graphicFrameMkLst>
        </pc:graphicFrameChg>
        <pc:cxnChg chg="mod">
          <ac:chgData name="Danny Young" userId="cb0f4ce2-eb4f-479e-8e8f-3beb257e632f" providerId="ADAL" clId="{32ABA448-E673-4FE6-B851-4B4198D1C365}" dt="2021-03-25T03:46:48.156" v="308" actId="1076"/>
          <ac:cxnSpMkLst>
            <pc:docMk/>
            <pc:sldMk cId="3544673186" sldId="291"/>
            <ac:cxnSpMk id="11" creationId="{00000000-0000-0000-0000-000000000000}"/>
          </ac:cxnSpMkLst>
        </pc:cxnChg>
        <pc:cxnChg chg="mod">
          <ac:chgData name="Danny Young" userId="cb0f4ce2-eb4f-479e-8e8f-3beb257e632f" providerId="ADAL" clId="{32ABA448-E673-4FE6-B851-4B4198D1C365}" dt="2021-03-25T03:46:48.156" v="308" actId="1076"/>
          <ac:cxnSpMkLst>
            <pc:docMk/>
            <pc:sldMk cId="3544673186" sldId="291"/>
            <ac:cxnSpMk id="12" creationId="{00000000-0000-0000-0000-000000000000}"/>
          </ac:cxnSpMkLst>
        </pc:cxnChg>
      </pc:sldChg>
      <pc:sldChg chg="addSp modSp mod modAnim">
        <pc:chgData name="Danny Young" userId="cb0f4ce2-eb4f-479e-8e8f-3beb257e632f" providerId="ADAL" clId="{32ABA448-E673-4FE6-B851-4B4198D1C365}" dt="2021-03-25T03:46:31.555" v="305" actId="1076"/>
        <pc:sldMkLst>
          <pc:docMk/>
          <pc:sldMk cId="2265064666" sldId="292"/>
        </pc:sldMkLst>
        <pc:graphicFrameChg chg="add mod">
          <ac:chgData name="Danny Young" userId="cb0f4ce2-eb4f-479e-8e8f-3beb257e632f" providerId="ADAL" clId="{32ABA448-E673-4FE6-B851-4B4198D1C365}" dt="2021-03-25T03:46:17.456" v="302" actId="1076"/>
          <ac:graphicFrameMkLst>
            <pc:docMk/>
            <pc:sldMk cId="2265064666" sldId="292"/>
            <ac:graphicFrameMk id="35" creationId="{DC65C2D9-0E3C-4631-B24A-83291D630A95}"/>
          </ac:graphicFrameMkLst>
        </pc:graphicFrameChg>
        <pc:graphicFrameChg chg="add mod">
          <ac:chgData name="Danny Young" userId="cb0f4ce2-eb4f-479e-8e8f-3beb257e632f" providerId="ADAL" clId="{32ABA448-E673-4FE6-B851-4B4198D1C365}" dt="2021-03-25T03:46:31.555" v="305" actId="1076"/>
          <ac:graphicFrameMkLst>
            <pc:docMk/>
            <pc:sldMk cId="2265064666" sldId="292"/>
            <ac:graphicFrameMk id="36" creationId="{477E7E91-FCC5-4B85-989A-C25F4EF4A5F0}"/>
          </ac:graphicFrameMkLst>
        </pc:graphicFrameChg>
        <pc:graphicFrameChg chg="mod">
          <ac:chgData name="Danny Young" userId="cb0f4ce2-eb4f-479e-8e8f-3beb257e632f" providerId="ADAL" clId="{32ABA448-E673-4FE6-B851-4B4198D1C365}" dt="2021-03-25T03:43:25.841" v="238"/>
          <ac:graphicFrameMkLst>
            <pc:docMk/>
            <pc:sldMk cId="2265064666" sldId="292"/>
            <ac:graphicFrameMk id="4098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12.445" v="299" actId="1076"/>
          <ac:graphicFrameMkLst>
            <pc:docMk/>
            <pc:sldMk cId="2265064666" sldId="292"/>
            <ac:graphicFrameMk id="4100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12.445" v="299" actId="1076"/>
          <ac:graphicFrameMkLst>
            <pc:docMk/>
            <pc:sldMk cId="2265064666" sldId="292"/>
            <ac:graphicFrameMk id="4101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12.445" v="299" actId="1076"/>
          <ac:graphicFrameMkLst>
            <pc:docMk/>
            <pc:sldMk cId="2265064666" sldId="292"/>
            <ac:graphicFrameMk id="4102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12.445" v="299" actId="1076"/>
          <ac:graphicFrameMkLst>
            <pc:docMk/>
            <pc:sldMk cId="2265064666" sldId="292"/>
            <ac:graphicFrameMk id="4103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12.445" v="299" actId="1076"/>
          <ac:graphicFrameMkLst>
            <pc:docMk/>
            <pc:sldMk cId="2265064666" sldId="292"/>
            <ac:graphicFrameMk id="4104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12.445" v="299" actId="1076"/>
          <ac:graphicFrameMkLst>
            <pc:docMk/>
            <pc:sldMk cId="2265064666" sldId="292"/>
            <ac:graphicFrameMk id="4105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12.445" v="299" actId="1076"/>
          <ac:graphicFrameMkLst>
            <pc:docMk/>
            <pc:sldMk cId="2265064666" sldId="292"/>
            <ac:graphicFrameMk id="4106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12.445" v="299" actId="1076"/>
          <ac:graphicFrameMkLst>
            <pc:docMk/>
            <pc:sldMk cId="2265064666" sldId="292"/>
            <ac:graphicFrameMk id="4107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12.445" v="299" actId="1076"/>
          <ac:graphicFrameMkLst>
            <pc:docMk/>
            <pc:sldMk cId="2265064666" sldId="292"/>
            <ac:graphicFrameMk id="4108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12.445" v="299" actId="1076"/>
          <ac:graphicFrameMkLst>
            <pc:docMk/>
            <pc:sldMk cId="2265064666" sldId="292"/>
            <ac:graphicFrameMk id="4109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12.445" v="299" actId="1076"/>
          <ac:graphicFrameMkLst>
            <pc:docMk/>
            <pc:sldMk cId="2265064666" sldId="292"/>
            <ac:graphicFrameMk id="4110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12.445" v="299" actId="1076"/>
          <ac:graphicFrameMkLst>
            <pc:docMk/>
            <pc:sldMk cId="2265064666" sldId="292"/>
            <ac:graphicFrameMk id="4111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12.445" v="299" actId="1076"/>
          <ac:graphicFrameMkLst>
            <pc:docMk/>
            <pc:sldMk cId="2265064666" sldId="292"/>
            <ac:graphicFrameMk id="4112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29.345" v="304" actId="1076"/>
          <ac:graphicFrameMkLst>
            <pc:docMk/>
            <pc:sldMk cId="2265064666" sldId="292"/>
            <ac:graphicFrameMk id="4113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29.345" v="304" actId="1076"/>
          <ac:graphicFrameMkLst>
            <pc:docMk/>
            <pc:sldMk cId="2265064666" sldId="292"/>
            <ac:graphicFrameMk id="4114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29.345" v="304" actId="1076"/>
          <ac:graphicFrameMkLst>
            <pc:docMk/>
            <pc:sldMk cId="2265064666" sldId="292"/>
            <ac:graphicFrameMk id="4115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29.345" v="304" actId="1076"/>
          <ac:graphicFrameMkLst>
            <pc:docMk/>
            <pc:sldMk cId="2265064666" sldId="292"/>
            <ac:graphicFrameMk id="4116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29.345" v="304" actId="1076"/>
          <ac:graphicFrameMkLst>
            <pc:docMk/>
            <pc:sldMk cId="2265064666" sldId="292"/>
            <ac:graphicFrameMk id="4117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29.345" v="304" actId="1076"/>
          <ac:graphicFrameMkLst>
            <pc:docMk/>
            <pc:sldMk cId="2265064666" sldId="292"/>
            <ac:graphicFrameMk id="4118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29.345" v="304" actId="1076"/>
          <ac:graphicFrameMkLst>
            <pc:docMk/>
            <pc:sldMk cId="2265064666" sldId="292"/>
            <ac:graphicFrameMk id="4119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29.345" v="304" actId="1076"/>
          <ac:graphicFrameMkLst>
            <pc:docMk/>
            <pc:sldMk cId="2265064666" sldId="292"/>
            <ac:graphicFrameMk id="4120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29.345" v="304" actId="1076"/>
          <ac:graphicFrameMkLst>
            <pc:docMk/>
            <pc:sldMk cId="2265064666" sldId="292"/>
            <ac:graphicFrameMk id="4121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29.345" v="304" actId="1076"/>
          <ac:graphicFrameMkLst>
            <pc:docMk/>
            <pc:sldMk cId="2265064666" sldId="292"/>
            <ac:graphicFrameMk id="4122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29.345" v="304" actId="1076"/>
          <ac:graphicFrameMkLst>
            <pc:docMk/>
            <pc:sldMk cId="2265064666" sldId="292"/>
            <ac:graphicFrameMk id="4123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29.345" v="304" actId="1076"/>
          <ac:graphicFrameMkLst>
            <pc:docMk/>
            <pc:sldMk cId="2265064666" sldId="292"/>
            <ac:graphicFrameMk id="4124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29.345" v="304" actId="1076"/>
          <ac:graphicFrameMkLst>
            <pc:docMk/>
            <pc:sldMk cId="2265064666" sldId="292"/>
            <ac:graphicFrameMk id="4125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29.345" v="304" actId="1076"/>
          <ac:graphicFrameMkLst>
            <pc:docMk/>
            <pc:sldMk cId="2265064666" sldId="292"/>
            <ac:graphicFrameMk id="4126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29.345" v="304" actId="1076"/>
          <ac:graphicFrameMkLst>
            <pc:docMk/>
            <pc:sldMk cId="2265064666" sldId="292"/>
            <ac:graphicFrameMk id="4127" creationId="{00000000-0000-0000-0000-000000000000}"/>
          </ac:graphicFrameMkLst>
        </pc:graphicFrameChg>
        <pc:graphicFrameChg chg="mod">
          <ac:chgData name="Danny Young" userId="cb0f4ce2-eb4f-479e-8e8f-3beb257e632f" providerId="ADAL" clId="{32ABA448-E673-4FE6-B851-4B4198D1C365}" dt="2021-03-25T03:46:29.345" v="304" actId="1076"/>
          <ac:graphicFrameMkLst>
            <pc:docMk/>
            <pc:sldMk cId="2265064666" sldId="292"/>
            <ac:graphicFrameMk id="4128" creationId="{00000000-0000-0000-0000-000000000000}"/>
          </ac:graphicFrameMkLst>
        </pc:graphicFrameChg>
      </pc:sldChg>
      <pc:sldChg chg="modSp mod">
        <pc:chgData name="Danny Young" userId="cb0f4ce2-eb4f-479e-8e8f-3beb257e632f" providerId="ADAL" clId="{32ABA448-E673-4FE6-B851-4B4198D1C365}" dt="2021-03-04T06:48:00.993" v="45" actId="20577"/>
        <pc:sldMkLst>
          <pc:docMk/>
          <pc:sldMk cId="1787004293" sldId="295"/>
        </pc:sldMkLst>
        <pc:spChg chg="mod">
          <ac:chgData name="Danny Young" userId="cb0f4ce2-eb4f-479e-8e8f-3beb257e632f" providerId="ADAL" clId="{32ABA448-E673-4FE6-B851-4B4198D1C365}" dt="2021-03-04T06:48:00.993" v="45" actId="20577"/>
          <ac:spMkLst>
            <pc:docMk/>
            <pc:sldMk cId="1787004293" sldId="295"/>
            <ac:spMk id="3" creationId="{00000000-0000-0000-0000-000000000000}"/>
          </ac:spMkLst>
        </pc:spChg>
      </pc:sldChg>
      <pc:sldChg chg="modSp mod ord modAnim">
        <pc:chgData name="Danny Young" userId="cb0f4ce2-eb4f-479e-8e8f-3beb257e632f" providerId="ADAL" clId="{32ABA448-E673-4FE6-B851-4B4198D1C365}" dt="2021-03-25T03:50:13.079" v="503"/>
        <pc:sldMkLst>
          <pc:docMk/>
          <pc:sldMk cId="4196945987" sldId="302"/>
        </pc:sldMkLst>
        <pc:spChg chg="mod">
          <ac:chgData name="Danny Young" userId="cb0f4ce2-eb4f-479e-8e8f-3beb257e632f" providerId="ADAL" clId="{32ABA448-E673-4FE6-B851-4B4198D1C365}" dt="2021-03-25T03:50:11.253" v="502" actId="14100"/>
          <ac:spMkLst>
            <pc:docMk/>
            <pc:sldMk cId="4196945987" sldId="302"/>
            <ac:spMk id="5129" creationId="{00000000-0000-0000-0000-000000000000}"/>
          </ac:spMkLst>
        </pc:spChg>
      </pc:sldChg>
      <pc:sldChg chg="del">
        <pc:chgData name="Danny Young" userId="cb0f4ce2-eb4f-479e-8e8f-3beb257e632f" providerId="ADAL" clId="{32ABA448-E673-4FE6-B851-4B4198D1C365}" dt="2021-03-04T06:48:20.728" v="48" actId="47"/>
        <pc:sldMkLst>
          <pc:docMk/>
          <pc:sldMk cId="1378758392" sldId="303"/>
        </pc:sldMkLst>
      </pc:sldChg>
      <pc:sldChg chg="modSp mod">
        <pc:chgData name="Danny Young" userId="cb0f4ce2-eb4f-479e-8e8f-3beb257e632f" providerId="ADAL" clId="{32ABA448-E673-4FE6-B851-4B4198D1C365}" dt="2021-03-25T03:40:47.252" v="50" actId="20577"/>
        <pc:sldMkLst>
          <pc:docMk/>
          <pc:sldMk cId="45014370" sldId="305"/>
        </pc:sldMkLst>
        <pc:spChg chg="mod">
          <ac:chgData name="Danny Young" userId="cb0f4ce2-eb4f-479e-8e8f-3beb257e632f" providerId="ADAL" clId="{32ABA448-E673-4FE6-B851-4B4198D1C365}" dt="2021-03-25T03:40:26.222" v="49" actId="20577"/>
          <ac:spMkLst>
            <pc:docMk/>
            <pc:sldMk cId="45014370" sldId="305"/>
            <ac:spMk id="3" creationId="{9AE705A3-8AC9-4402-963E-E336FB93265A}"/>
          </ac:spMkLst>
        </pc:spChg>
        <pc:spChg chg="mod">
          <ac:chgData name="Danny Young" userId="cb0f4ce2-eb4f-479e-8e8f-3beb257e632f" providerId="ADAL" clId="{32ABA448-E673-4FE6-B851-4B4198D1C365}" dt="2021-03-25T03:40:47.252" v="50" actId="20577"/>
          <ac:spMkLst>
            <pc:docMk/>
            <pc:sldMk cId="45014370" sldId="305"/>
            <ac:spMk id="15" creationId="{1985EB19-A1A4-4262-AF5E-F16881E97333}"/>
          </ac:spMkLst>
        </pc:spChg>
      </pc:sldChg>
      <pc:sldChg chg="modSp mod">
        <pc:chgData name="Danny Young" userId="cb0f4ce2-eb4f-479e-8e8f-3beb257e632f" providerId="ADAL" clId="{32ABA448-E673-4FE6-B851-4B4198D1C365}" dt="2021-03-25T03:47:41.271" v="310" actId="1076"/>
        <pc:sldMkLst>
          <pc:docMk/>
          <pc:sldMk cId="2345522917" sldId="307"/>
        </pc:sldMkLst>
        <pc:spChg chg="mod">
          <ac:chgData name="Danny Young" userId="cb0f4ce2-eb4f-479e-8e8f-3beb257e632f" providerId="ADAL" clId="{32ABA448-E673-4FE6-B851-4B4198D1C365}" dt="2021-03-25T03:41:17.279" v="69" actId="20577"/>
          <ac:spMkLst>
            <pc:docMk/>
            <pc:sldMk cId="2345522917" sldId="307"/>
            <ac:spMk id="3" creationId="{731F3F03-2DF8-4B59-B7D8-EA94763FCD2A}"/>
          </ac:spMkLst>
        </pc:spChg>
        <pc:spChg chg="mod">
          <ac:chgData name="Danny Young" userId="cb0f4ce2-eb4f-479e-8e8f-3beb257e632f" providerId="ADAL" clId="{32ABA448-E673-4FE6-B851-4B4198D1C365}" dt="2021-03-25T03:47:41.271" v="310" actId="1076"/>
          <ac:spMkLst>
            <pc:docMk/>
            <pc:sldMk cId="2345522917" sldId="307"/>
            <ac:spMk id="5" creationId="{43EC4454-FACB-415C-9522-5EAA2D851623}"/>
          </ac:spMkLst>
        </pc:spChg>
      </pc:sldChg>
      <pc:sldChg chg="addSp delSp modSp new mod">
        <pc:chgData name="Danny Young" userId="cb0f4ce2-eb4f-479e-8e8f-3beb257e632f" providerId="ADAL" clId="{32ABA448-E673-4FE6-B851-4B4198D1C365}" dt="2021-03-25T03:45:13.922" v="276" actId="1076"/>
        <pc:sldMkLst>
          <pc:docMk/>
          <pc:sldMk cId="3818464301" sldId="308"/>
        </pc:sldMkLst>
        <pc:spChg chg="del">
          <ac:chgData name="Danny Young" userId="cb0f4ce2-eb4f-479e-8e8f-3beb257e632f" providerId="ADAL" clId="{32ABA448-E673-4FE6-B851-4B4198D1C365}" dt="2021-03-25T03:42:17.302" v="201" actId="478"/>
          <ac:spMkLst>
            <pc:docMk/>
            <pc:sldMk cId="3818464301" sldId="308"/>
            <ac:spMk id="2" creationId="{C1F03C8F-64FD-417B-B0E0-8847BAFBFA87}"/>
          </ac:spMkLst>
        </pc:spChg>
        <pc:spChg chg="mod">
          <ac:chgData name="Danny Young" userId="cb0f4ce2-eb4f-479e-8e8f-3beb257e632f" providerId="ADAL" clId="{32ABA448-E673-4FE6-B851-4B4198D1C365}" dt="2021-03-25T03:43:03.046" v="235" actId="20577"/>
          <ac:spMkLst>
            <pc:docMk/>
            <pc:sldMk cId="3818464301" sldId="308"/>
            <ac:spMk id="3" creationId="{0E355ED8-D39C-4788-92DA-E57BF8E89278}"/>
          </ac:spMkLst>
        </pc:spChg>
        <pc:graphicFrameChg chg="add mod">
          <ac:chgData name="Danny Young" userId="cb0f4ce2-eb4f-479e-8e8f-3beb257e632f" providerId="ADAL" clId="{32ABA448-E673-4FE6-B851-4B4198D1C365}" dt="2021-03-25T03:45:07.855" v="272" actId="1076"/>
          <ac:graphicFrameMkLst>
            <pc:docMk/>
            <pc:sldMk cId="3818464301" sldId="308"/>
            <ac:graphicFrameMk id="4" creationId="{36529076-A390-44C8-A978-D034F7DFE30B}"/>
          </ac:graphicFrameMkLst>
        </pc:graphicFrameChg>
        <pc:graphicFrameChg chg="add mod">
          <ac:chgData name="Danny Young" userId="cb0f4ce2-eb4f-479e-8e8f-3beb257e632f" providerId="ADAL" clId="{32ABA448-E673-4FE6-B851-4B4198D1C365}" dt="2021-03-25T03:45:12.184" v="275" actId="1076"/>
          <ac:graphicFrameMkLst>
            <pc:docMk/>
            <pc:sldMk cId="3818464301" sldId="308"/>
            <ac:graphicFrameMk id="5" creationId="{ABE97837-FC95-4711-B2A5-1328A94F58BD}"/>
          </ac:graphicFrameMkLst>
        </pc:graphicFrameChg>
        <pc:graphicFrameChg chg="add mod">
          <ac:chgData name="Danny Young" userId="cb0f4ce2-eb4f-479e-8e8f-3beb257e632f" providerId="ADAL" clId="{32ABA448-E673-4FE6-B851-4B4198D1C365}" dt="2021-03-25T03:45:13.922" v="276" actId="1076"/>
          <ac:graphicFrameMkLst>
            <pc:docMk/>
            <pc:sldMk cId="3818464301" sldId="308"/>
            <ac:graphicFrameMk id="6" creationId="{5E095D7C-A580-4DF9-8FE0-309E0D8FBB24}"/>
          </ac:graphicFrameMkLst>
        </pc:graphicFrameChg>
        <pc:graphicFrameChg chg="add mod">
          <ac:chgData name="Danny Young" userId="cb0f4ce2-eb4f-479e-8e8f-3beb257e632f" providerId="ADAL" clId="{32ABA448-E673-4FE6-B851-4B4198D1C365}" dt="2021-03-25T03:45:09.312" v="273" actId="1076"/>
          <ac:graphicFrameMkLst>
            <pc:docMk/>
            <pc:sldMk cId="3818464301" sldId="308"/>
            <ac:graphicFrameMk id="7" creationId="{0C21F542-225D-4215-9256-59BA463A29DE}"/>
          </ac:graphicFrameMkLst>
        </pc:graphicFrameChg>
      </pc:sldChg>
      <pc:sldChg chg="addSp delSp modSp new mod">
        <pc:chgData name="Danny Young" userId="cb0f4ce2-eb4f-479e-8e8f-3beb257e632f" providerId="ADAL" clId="{32ABA448-E673-4FE6-B851-4B4198D1C365}" dt="2021-03-25T03:53:28.277" v="579" actId="1038"/>
        <pc:sldMkLst>
          <pc:docMk/>
          <pc:sldMk cId="3388562176" sldId="309"/>
        </pc:sldMkLst>
        <pc:spChg chg="del">
          <ac:chgData name="Danny Young" userId="cb0f4ce2-eb4f-479e-8e8f-3beb257e632f" providerId="ADAL" clId="{32ABA448-E673-4FE6-B851-4B4198D1C365}" dt="2021-03-25T03:50:45.157" v="551" actId="478"/>
          <ac:spMkLst>
            <pc:docMk/>
            <pc:sldMk cId="3388562176" sldId="309"/>
            <ac:spMk id="2" creationId="{5042BA97-737D-472B-9220-B7D03F65A1F6}"/>
          </ac:spMkLst>
        </pc:spChg>
        <pc:spChg chg="mod">
          <ac:chgData name="Danny Young" userId="cb0f4ce2-eb4f-479e-8e8f-3beb257e632f" providerId="ADAL" clId="{32ABA448-E673-4FE6-B851-4B4198D1C365}" dt="2021-03-25T03:50:53.732" v="554" actId="1076"/>
          <ac:spMkLst>
            <pc:docMk/>
            <pc:sldMk cId="3388562176" sldId="309"/>
            <ac:spMk id="3" creationId="{B1355D13-ECDE-4731-BB0E-66C56C2A4130}"/>
          </ac:spMkLst>
        </pc:spChg>
        <pc:graphicFrameChg chg="add mod">
          <ac:chgData name="Danny Young" userId="cb0f4ce2-eb4f-479e-8e8f-3beb257e632f" providerId="ADAL" clId="{32ABA448-E673-4FE6-B851-4B4198D1C365}" dt="2021-03-25T03:52:09.202" v="564" actId="1037"/>
          <ac:graphicFrameMkLst>
            <pc:docMk/>
            <pc:sldMk cId="3388562176" sldId="309"/>
            <ac:graphicFrameMk id="4" creationId="{037598B5-4760-498E-B793-C17EA649A66E}"/>
          </ac:graphicFrameMkLst>
        </pc:graphicFrameChg>
        <pc:graphicFrameChg chg="add mod">
          <ac:chgData name="Danny Young" userId="cb0f4ce2-eb4f-479e-8e8f-3beb257e632f" providerId="ADAL" clId="{32ABA448-E673-4FE6-B851-4B4198D1C365}" dt="2021-03-25T03:52:42.594" v="571" actId="1038"/>
          <ac:graphicFrameMkLst>
            <pc:docMk/>
            <pc:sldMk cId="3388562176" sldId="309"/>
            <ac:graphicFrameMk id="5" creationId="{9765E200-9541-4330-B470-96F01443FFAF}"/>
          </ac:graphicFrameMkLst>
        </pc:graphicFrameChg>
        <pc:graphicFrameChg chg="add mod">
          <ac:chgData name="Danny Young" userId="cb0f4ce2-eb4f-479e-8e8f-3beb257e632f" providerId="ADAL" clId="{32ABA448-E673-4FE6-B851-4B4198D1C365}" dt="2021-03-25T03:53:28.277" v="579" actId="1038"/>
          <ac:graphicFrameMkLst>
            <pc:docMk/>
            <pc:sldMk cId="3388562176" sldId="309"/>
            <ac:graphicFrameMk id="6" creationId="{7632BC61-63C5-4EAE-99B9-A3D46C2CA111}"/>
          </ac:graphicFrameMkLst>
        </pc:graphicFrameChg>
      </pc:sldChg>
    </pc:docChg>
  </pc:docChgLst>
  <pc:docChgLst>
    <pc:chgData name="Danny Young" userId="cb0f4ce2-eb4f-479e-8e8f-3beb257e632f" providerId="ADAL" clId="{D69DFFCC-E5A1-4139-9CDC-170E6E9E2C01}"/>
    <pc:docChg chg="custSel addSld delSld modSld">
      <pc:chgData name="Danny Young" userId="cb0f4ce2-eb4f-479e-8e8f-3beb257e632f" providerId="ADAL" clId="{D69DFFCC-E5A1-4139-9CDC-170E6E9E2C01}" dt="2021-04-06T21:09:21.729" v="1916"/>
      <pc:docMkLst>
        <pc:docMk/>
      </pc:docMkLst>
      <pc:sldChg chg="modSp mod">
        <pc:chgData name="Danny Young" userId="cb0f4ce2-eb4f-479e-8e8f-3beb257e632f" providerId="ADAL" clId="{D69DFFCC-E5A1-4139-9CDC-170E6E9E2C01}" dt="2021-03-24T18:57:36.982" v="1306" actId="20577"/>
        <pc:sldMkLst>
          <pc:docMk/>
          <pc:sldMk cId="299890425" sldId="256"/>
        </pc:sldMkLst>
        <pc:spChg chg="mod">
          <ac:chgData name="Danny Young" userId="cb0f4ce2-eb4f-479e-8e8f-3beb257e632f" providerId="ADAL" clId="{D69DFFCC-E5A1-4139-9CDC-170E6E9E2C01}" dt="2021-03-24T18:57:36.982" v="1306" actId="20577"/>
          <ac:spMkLst>
            <pc:docMk/>
            <pc:sldMk cId="299890425" sldId="256"/>
            <ac:spMk id="2" creationId="{00000000-0000-0000-0000-000000000000}"/>
          </ac:spMkLst>
        </pc:spChg>
      </pc:sldChg>
      <pc:sldChg chg="addSp delSp modSp mod">
        <pc:chgData name="Danny Young" userId="cb0f4ce2-eb4f-479e-8e8f-3beb257e632f" providerId="ADAL" clId="{D69DFFCC-E5A1-4139-9CDC-170E6E9E2C01}" dt="2021-04-06T21:09:21.729" v="1916"/>
        <pc:sldMkLst>
          <pc:docMk/>
          <pc:sldMk cId="3544673186" sldId="291"/>
        </pc:sldMkLst>
        <pc:spChg chg="del">
          <ac:chgData name="Danny Young" userId="cb0f4ce2-eb4f-479e-8e8f-3beb257e632f" providerId="ADAL" clId="{D69DFFCC-E5A1-4139-9CDC-170E6E9E2C01}" dt="2021-03-24T18:56:40.068" v="1297" actId="478"/>
          <ac:spMkLst>
            <pc:docMk/>
            <pc:sldMk cId="3544673186" sldId="291"/>
            <ac:spMk id="2" creationId="{00000000-0000-0000-0000-000000000000}"/>
          </ac:spMkLst>
        </pc:spChg>
        <pc:spChg chg="add del mod">
          <ac:chgData name="Danny Young" userId="cb0f4ce2-eb4f-479e-8e8f-3beb257e632f" providerId="ADAL" clId="{D69DFFCC-E5A1-4139-9CDC-170E6E9E2C01}" dt="2021-03-24T18:56:42.792" v="1298" actId="478"/>
          <ac:spMkLst>
            <pc:docMk/>
            <pc:sldMk cId="3544673186" sldId="291"/>
            <ac:spMk id="4" creationId="{51EFF5DE-A783-4830-934A-6EE2320BE625}"/>
          </ac:spMkLst>
        </pc:spChg>
        <pc:graphicFrameChg chg="mod">
          <ac:chgData name="Danny Young" userId="cb0f4ce2-eb4f-479e-8e8f-3beb257e632f" providerId="ADAL" clId="{D69DFFCC-E5A1-4139-9CDC-170E6E9E2C01}" dt="2021-04-06T21:09:21.729" v="1916"/>
          <ac:graphicFrameMkLst>
            <pc:docMk/>
            <pc:sldMk cId="3544673186" sldId="291"/>
            <ac:graphicFrameMk id="5122" creationId="{00000000-0000-0000-0000-000000000000}"/>
          </ac:graphicFrameMkLst>
        </pc:graphicFrameChg>
      </pc:sldChg>
      <pc:sldChg chg="addSp delSp modSp mod delAnim modAnim">
        <pc:chgData name="Danny Young" userId="cb0f4ce2-eb4f-479e-8e8f-3beb257e632f" providerId="ADAL" clId="{D69DFFCC-E5A1-4139-9CDC-170E6E9E2C01}" dt="2021-03-24T18:55:45.924" v="1286" actId="1076"/>
        <pc:sldMkLst>
          <pc:docMk/>
          <pc:sldMk cId="1787004293" sldId="295"/>
        </pc:sldMkLst>
        <pc:spChg chg="del mod">
          <ac:chgData name="Danny Young" userId="cb0f4ce2-eb4f-479e-8e8f-3beb257e632f" providerId="ADAL" clId="{D69DFFCC-E5A1-4139-9CDC-170E6E9E2C01}" dt="2021-03-24T18:55:09.480" v="1278" actId="478"/>
          <ac:spMkLst>
            <pc:docMk/>
            <pc:sldMk cId="1787004293" sldId="295"/>
            <ac:spMk id="2" creationId="{00000000-0000-0000-0000-000000000000}"/>
          </ac:spMkLst>
        </pc:spChg>
        <pc:spChg chg="del">
          <ac:chgData name="Danny Young" userId="cb0f4ce2-eb4f-479e-8e8f-3beb257e632f" providerId="ADAL" clId="{D69DFFCC-E5A1-4139-9CDC-170E6E9E2C01}" dt="2021-03-24T18:55:06.107" v="1277" actId="478"/>
          <ac:spMkLst>
            <pc:docMk/>
            <pc:sldMk cId="1787004293" sldId="295"/>
            <ac:spMk id="3" creationId="{00000000-0000-0000-0000-000000000000}"/>
          </ac:spMkLst>
        </pc:spChg>
        <pc:spChg chg="mod">
          <ac:chgData name="Danny Young" userId="cb0f4ce2-eb4f-479e-8e8f-3beb257e632f" providerId="ADAL" clId="{D69DFFCC-E5A1-4139-9CDC-170E6E9E2C01}" dt="2021-03-24T18:55:34.507" v="1284" actId="1076"/>
          <ac:spMkLst>
            <pc:docMk/>
            <pc:sldMk cId="1787004293" sldId="295"/>
            <ac:spMk id="5" creationId="{00000000-0000-0000-0000-000000000000}"/>
          </ac:spMkLst>
        </pc:spChg>
        <pc:spChg chg="add del mod">
          <ac:chgData name="Danny Young" userId="cb0f4ce2-eb4f-479e-8e8f-3beb257e632f" providerId="ADAL" clId="{D69DFFCC-E5A1-4139-9CDC-170E6E9E2C01}" dt="2021-03-24T18:55:09.480" v="1278" actId="478"/>
          <ac:spMkLst>
            <pc:docMk/>
            <pc:sldMk cId="1787004293" sldId="295"/>
            <ac:spMk id="8" creationId="{92A8546B-967F-458E-BA15-2B4BF1C08531}"/>
          </ac:spMkLst>
        </pc:spChg>
        <pc:spChg chg="add del mod">
          <ac:chgData name="Danny Young" userId="cb0f4ce2-eb4f-479e-8e8f-3beb257e632f" providerId="ADAL" clId="{D69DFFCC-E5A1-4139-9CDC-170E6E9E2C01}" dt="2021-03-24T18:55:11.772" v="1279" actId="478"/>
          <ac:spMkLst>
            <pc:docMk/>
            <pc:sldMk cId="1787004293" sldId="295"/>
            <ac:spMk id="10" creationId="{894EEC05-974D-49F9-8FCB-DD9D69C80ACC}"/>
          </ac:spMkLst>
        </pc:spChg>
        <pc:spChg chg="mod">
          <ac:chgData name="Danny Young" userId="cb0f4ce2-eb4f-479e-8e8f-3beb257e632f" providerId="ADAL" clId="{D69DFFCC-E5A1-4139-9CDC-170E6E9E2C01}" dt="2021-03-24T18:55:45.924" v="1286" actId="1076"/>
          <ac:spMkLst>
            <pc:docMk/>
            <pc:sldMk cId="1787004293" sldId="295"/>
            <ac:spMk id="17" creationId="{00000000-0000-0000-0000-000000000000}"/>
          </ac:spMkLst>
        </pc:spChg>
        <pc:spChg chg="del mod">
          <ac:chgData name="Danny Young" userId="cb0f4ce2-eb4f-479e-8e8f-3beb257e632f" providerId="ADAL" clId="{D69DFFCC-E5A1-4139-9CDC-170E6E9E2C01}" dt="2021-03-24T18:55:27.773" v="1282" actId="478"/>
          <ac:spMkLst>
            <pc:docMk/>
            <pc:sldMk cId="1787004293" sldId="295"/>
            <ac:spMk id="28" creationId="{00000000-0000-0000-0000-000000000000}"/>
          </ac:spMkLst>
        </pc:spChg>
        <pc:graphicFrameChg chg="mod">
          <ac:chgData name="Danny Young" userId="cb0f4ce2-eb4f-479e-8e8f-3beb257e632f" providerId="ADAL" clId="{D69DFFCC-E5A1-4139-9CDC-170E6E9E2C01}" dt="2021-03-24T18:55:25.830" v="1281" actId="1076"/>
          <ac:graphicFrameMkLst>
            <pc:docMk/>
            <pc:sldMk cId="1787004293" sldId="295"/>
            <ac:graphicFrameMk id="4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55:34.507" v="1284" actId="1076"/>
          <ac:graphicFrameMkLst>
            <pc:docMk/>
            <pc:sldMk cId="1787004293" sldId="295"/>
            <ac:graphicFrameMk id="6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55:45.924" v="1286" actId="1076"/>
          <ac:graphicFrameMkLst>
            <pc:docMk/>
            <pc:sldMk cId="1787004293" sldId="295"/>
            <ac:graphicFrameMk id="18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55:25.830" v="1281" actId="1076"/>
          <ac:graphicFrameMkLst>
            <pc:docMk/>
            <pc:sldMk cId="1787004293" sldId="295"/>
            <ac:graphicFrameMk id="1028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55:25.830" v="1281" actId="1076"/>
          <ac:graphicFrameMkLst>
            <pc:docMk/>
            <pc:sldMk cId="1787004293" sldId="295"/>
            <ac:graphicFrameMk id="1029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55:25.830" v="1281" actId="1076"/>
          <ac:graphicFrameMkLst>
            <pc:docMk/>
            <pc:sldMk cId="1787004293" sldId="295"/>
            <ac:graphicFrameMk id="1030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55:25.830" v="1281" actId="1076"/>
          <ac:graphicFrameMkLst>
            <pc:docMk/>
            <pc:sldMk cId="1787004293" sldId="295"/>
            <ac:graphicFrameMk id="1031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55:25.830" v="1281" actId="1076"/>
          <ac:graphicFrameMkLst>
            <pc:docMk/>
            <pc:sldMk cId="1787004293" sldId="295"/>
            <ac:graphicFrameMk id="1032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55:25.830" v="1281" actId="1076"/>
          <ac:graphicFrameMkLst>
            <pc:docMk/>
            <pc:sldMk cId="1787004293" sldId="295"/>
            <ac:graphicFrameMk id="1033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55:25.830" v="1281" actId="1076"/>
          <ac:graphicFrameMkLst>
            <pc:docMk/>
            <pc:sldMk cId="1787004293" sldId="295"/>
            <ac:graphicFrameMk id="1034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55:25.830" v="1281" actId="1076"/>
          <ac:graphicFrameMkLst>
            <pc:docMk/>
            <pc:sldMk cId="1787004293" sldId="295"/>
            <ac:graphicFrameMk id="1035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55:25.830" v="1281" actId="1076"/>
          <ac:graphicFrameMkLst>
            <pc:docMk/>
            <pc:sldMk cId="1787004293" sldId="295"/>
            <ac:graphicFrameMk id="1036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55:41.056" v="1285" actId="1076"/>
          <ac:graphicFrameMkLst>
            <pc:docMk/>
            <pc:sldMk cId="1787004293" sldId="295"/>
            <ac:graphicFrameMk id="1037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55:41.056" v="1285" actId="1076"/>
          <ac:graphicFrameMkLst>
            <pc:docMk/>
            <pc:sldMk cId="1787004293" sldId="295"/>
            <ac:graphicFrameMk id="1039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55:41.056" v="1285" actId="1076"/>
          <ac:graphicFrameMkLst>
            <pc:docMk/>
            <pc:sldMk cId="1787004293" sldId="295"/>
            <ac:graphicFrameMk id="1040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55:41.056" v="1285" actId="1076"/>
          <ac:graphicFrameMkLst>
            <pc:docMk/>
            <pc:sldMk cId="1787004293" sldId="295"/>
            <ac:graphicFrameMk id="1041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55:41.056" v="1285" actId="1076"/>
          <ac:graphicFrameMkLst>
            <pc:docMk/>
            <pc:sldMk cId="1787004293" sldId="295"/>
            <ac:graphicFrameMk id="1042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55:41.056" v="1285" actId="1076"/>
          <ac:graphicFrameMkLst>
            <pc:docMk/>
            <pc:sldMk cId="1787004293" sldId="295"/>
            <ac:graphicFrameMk id="1043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55:41.056" v="1285" actId="1076"/>
          <ac:graphicFrameMkLst>
            <pc:docMk/>
            <pc:sldMk cId="1787004293" sldId="295"/>
            <ac:graphicFrameMk id="1044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55:41.056" v="1285" actId="1076"/>
          <ac:graphicFrameMkLst>
            <pc:docMk/>
            <pc:sldMk cId="1787004293" sldId="295"/>
            <ac:graphicFrameMk id="1045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55:41.056" v="1285" actId="1076"/>
          <ac:graphicFrameMkLst>
            <pc:docMk/>
            <pc:sldMk cId="1787004293" sldId="295"/>
            <ac:graphicFrameMk id="1046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55:41.056" v="1285" actId="1076"/>
          <ac:graphicFrameMkLst>
            <pc:docMk/>
            <pc:sldMk cId="1787004293" sldId="295"/>
            <ac:graphicFrameMk id="1047" creationId="{00000000-0000-0000-0000-000000000000}"/>
          </ac:graphicFrameMkLst>
        </pc:graphicFrameChg>
      </pc:sldChg>
      <pc:sldChg chg="addSp delSp modSp mod">
        <pc:chgData name="Danny Young" userId="cb0f4ce2-eb4f-479e-8e8f-3beb257e632f" providerId="ADAL" clId="{D69DFFCC-E5A1-4139-9CDC-170E6E9E2C01}" dt="2021-03-24T18:56:12.820" v="1294" actId="1076"/>
        <pc:sldMkLst>
          <pc:docMk/>
          <pc:sldMk cId="1037903854" sldId="296"/>
        </pc:sldMkLst>
        <pc:spChg chg="del">
          <ac:chgData name="Danny Young" userId="cb0f4ce2-eb4f-479e-8e8f-3beb257e632f" providerId="ADAL" clId="{D69DFFCC-E5A1-4139-9CDC-170E6E9E2C01}" dt="2021-03-24T18:55:54.267" v="1287" actId="478"/>
          <ac:spMkLst>
            <pc:docMk/>
            <pc:sldMk cId="1037903854" sldId="296"/>
            <ac:spMk id="2" creationId="{00000000-0000-0000-0000-000000000000}"/>
          </ac:spMkLst>
        </pc:spChg>
        <pc:spChg chg="add del mod">
          <ac:chgData name="Danny Young" userId="cb0f4ce2-eb4f-479e-8e8f-3beb257e632f" providerId="ADAL" clId="{D69DFFCC-E5A1-4139-9CDC-170E6E9E2C01}" dt="2021-03-24T18:55:55.903" v="1288" actId="478"/>
          <ac:spMkLst>
            <pc:docMk/>
            <pc:sldMk cId="1037903854" sldId="296"/>
            <ac:spMk id="4" creationId="{BCE90A80-8432-4014-B9AF-D9C7AC3A4671}"/>
          </ac:spMkLst>
        </pc:spChg>
        <pc:spChg chg="mod">
          <ac:chgData name="Danny Young" userId="cb0f4ce2-eb4f-479e-8e8f-3beb257e632f" providerId="ADAL" clId="{D69DFFCC-E5A1-4139-9CDC-170E6E9E2C01}" dt="2021-03-24T18:56:08.438" v="1293" actId="1076"/>
          <ac:spMkLst>
            <pc:docMk/>
            <pc:sldMk cId="1037903854" sldId="296"/>
            <ac:spMk id="6" creationId="{00000000-0000-0000-0000-000000000000}"/>
          </ac:spMkLst>
        </pc:spChg>
        <pc:spChg chg="mod">
          <ac:chgData name="Danny Young" userId="cb0f4ce2-eb4f-479e-8e8f-3beb257e632f" providerId="ADAL" clId="{D69DFFCC-E5A1-4139-9CDC-170E6E9E2C01}" dt="2021-03-24T18:56:12.820" v="1294" actId="1076"/>
          <ac:spMkLst>
            <pc:docMk/>
            <pc:sldMk cId="1037903854" sldId="296"/>
            <ac:spMk id="8" creationId="{00000000-0000-0000-0000-000000000000}"/>
          </ac:spMkLst>
        </pc:spChg>
        <pc:graphicFrameChg chg="mod">
          <ac:chgData name="Danny Young" userId="cb0f4ce2-eb4f-479e-8e8f-3beb257e632f" providerId="ADAL" clId="{D69DFFCC-E5A1-4139-9CDC-170E6E9E2C01}" dt="2021-03-24T18:56:08.438" v="1293" actId="1076"/>
          <ac:graphicFrameMkLst>
            <pc:docMk/>
            <pc:sldMk cId="1037903854" sldId="296"/>
            <ac:graphicFrameMk id="7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56:12.820" v="1294" actId="1076"/>
          <ac:graphicFrameMkLst>
            <pc:docMk/>
            <pc:sldMk cId="1037903854" sldId="296"/>
            <ac:graphicFrameMk id="9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56:00.600" v="1290" actId="1076"/>
          <ac:graphicFrameMkLst>
            <pc:docMk/>
            <pc:sldMk cId="1037903854" sldId="296"/>
            <ac:graphicFrameMk id="2050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55:58.842" v="1289" actId="1076"/>
          <ac:graphicFrameMkLst>
            <pc:docMk/>
            <pc:sldMk cId="1037903854" sldId="296"/>
            <ac:graphicFrameMk id="2051" creationId="{00000000-0000-0000-0000-000000000000}"/>
          </ac:graphicFrameMkLst>
        </pc:graphicFrameChg>
      </pc:sldChg>
      <pc:sldChg chg="del">
        <pc:chgData name="Danny Young" userId="cb0f4ce2-eb4f-479e-8e8f-3beb257e632f" providerId="ADAL" clId="{D69DFFCC-E5A1-4139-9CDC-170E6E9E2C01}" dt="2021-03-24T18:38:02.914" v="708" actId="47"/>
        <pc:sldMkLst>
          <pc:docMk/>
          <pc:sldMk cId="1806051397" sldId="297"/>
        </pc:sldMkLst>
      </pc:sldChg>
      <pc:sldChg chg="del">
        <pc:chgData name="Danny Young" userId="cb0f4ce2-eb4f-479e-8e8f-3beb257e632f" providerId="ADAL" clId="{D69DFFCC-E5A1-4139-9CDC-170E6E9E2C01}" dt="2021-03-24T18:39:35.159" v="780" actId="47"/>
        <pc:sldMkLst>
          <pc:docMk/>
          <pc:sldMk cId="2176589698" sldId="298"/>
        </pc:sldMkLst>
      </pc:sldChg>
      <pc:sldChg chg="addSp delSp modSp mod modAnim">
        <pc:chgData name="Danny Young" userId="cb0f4ce2-eb4f-479e-8e8f-3beb257e632f" providerId="ADAL" clId="{D69DFFCC-E5A1-4139-9CDC-170E6E9E2C01}" dt="2021-03-24T18:40:34.100" v="799" actId="1076"/>
        <pc:sldMkLst>
          <pc:docMk/>
          <pc:sldMk cId="3407480637" sldId="299"/>
        </pc:sldMkLst>
        <pc:spChg chg="del">
          <ac:chgData name="Danny Young" userId="cb0f4ce2-eb4f-479e-8e8f-3beb257e632f" providerId="ADAL" clId="{D69DFFCC-E5A1-4139-9CDC-170E6E9E2C01}" dt="2021-03-24T18:39:42.714" v="781" actId="478"/>
          <ac:spMkLst>
            <pc:docMk/>
            <pc:sldMk cId="3407480637" sldId="299"/>
            <ac:spMk id="2" creationId="{00000000-0000-0000-0000-000000000000}"/>
          </ac:spMkLst>
        </pc:spChg>
        <pc:spChg chg="add del mod">
          <ac:chgData name="Danny Young" userId="cb0f4ce2-eb4f-479e-8e8f-3beb257e632f" providerId="ADAL" clId="{D69DFFCC-E5A1-4139-9CDC-170E6E9E2C01}" dt="2021-03-24T18:39:45.222" v="782" actId="478"/>
          <ac:spMkLst>
            <pc:docMk/>
            <pc:sldMk cId="3407480637" sldId="299"/>
            <ac:spMk id="4" creationId="{3A516913-D3FB-4045-B94C-A2CC3804CFAD}"/>
          </ac:spMkLst>
        </pc:spChg>
        <pc:spChg chg="add del mod">
          <ac:chgData name="Danny Young" userId="cb0f4ce2-eb4f-479e-8e8f-3beb257e632f" providerId="ADAL" clId="{D69DFFCC-E5A1-4139-9CDC-170E6E9E2C01}" dt="2021-03-24T18:39:45.222" v="782" actId="478"/>
          <ac:spMkLst>
            <pc:docMk/>
            <pc:sldMk cId="3407480637" sldId="299"/>
            <ac:spMk id="6" creationId="{8DB8F346-E66E-4950-808C-4C403110BD95}"/>
          </ac:spMkLst>
        </pc:spChg>
        <pc:spChg chg="del">
          <ac:chgData name="Danny Young" userId="cb0f4ce2-eb4f-479e-8e8f-3beb257e632f" providerId="ADAL" clId="{D69DFFCC-E5A1-4139-9CDC-170E6E9E2C01}" dt="2021-03-24T18:39:42.714" v="781" actId="478"/>
          <ac:spMkLst>
            <pc:docMk/>
            <pc:sldMk cId="3407480637" sldId="299"/>
            <ac:spMk id="3093" creationId="{00000000-0000-0000-0000-000000000000}"/>
          </ac:spMkLst>
        </pc:spChg>
        <pc:spChg chg="mod">
          <ac:chgData name="Danny Young" userId="cb0f4ce2-eb4f-479e-8e8f-3beb257e632f" providerId="ADAL" clId="{D69DFFCC-E5A1-4139-9CDC-170E6E9E2C01}" dt="2021-03-24T18:39:53.533" v="784" actId="1076"/>
          <ac:spMkLst>
            <pc:docMk/>
            <pc:sldMk cId="3407480637" sldId="299"/>
            <ac:spMk id="3094" creationId="{00000000-0000-0000-0000-000000000000}"/>
          </ac:spMkLst>
        </pc:spChg>
        <pc:spChg chg="mod">
          <ac:chgData name="Danny Young" userId="cb0f4ce2-eb4f-479e-8e8f-3beb257e632f" providerId="ADAL" clId="{D69DFFCC-E5A1-4139-9CDC-170E6E9E2C01}" dt="2021-03-24T18:40:16.730" v="792" actId="1076"/>
          <ac:spMkLst>
            <pc:docMk/>
            <pc:sldMk cId="3407480637" sldId="299"/>
            <ac:spMk id="3095" creationId="{00000000-0000-0000-0000-000000000000}"/>
          </ac:spMkLst>
        </pc:spChg>
        <pc:graphicFrameChg chg="add mod">
          <ac:chgData name="Danny Young" userId="cb0f4ce2-eb4f-479e-8e8f-3beb257e632f" providerId="ADAL" clId="{D69DFFCC-E5A1-4139-9CDC-170E6E9E2C01}" dt="2021-03-24T18:40:30.333" v="797"/>
          <ac:graphicFrameMkLst>
            <pc:docMk/>
            <pc:sldMk cId="3407480637" sldId="299"/>
            <ac:graphicFrameMk id="28" creationId="{C64BBDE4-9780-4710-A7B2-52B07C9A79D9}"/>
          </ac:graphicFrameMkLst>
        </pc:graphicFrameChg>
        <pc:graphicFrameChg chg="add mod">
          <ac:chgData name="Danny Young" userId="cb0f4ce2-eb4f-479e-8e8f-3beb257e632f" providerId="ADAL" clId="{D69DFFCC-E5A1-4139-9CDC-170E6E9E2C01}" dt="2021-03-24T18:40:34.100" v="799" actId="1076"/>
          <ac:graphicFrameMkLst>
            <pc:docMk/>
            <pc:sldMk cId="3407480637" sldId="299"/>
            <ac:graphicFrameMk id="29" creationId="{B8A6ACA3-5E22-4360-B9C6-27E42F0A4A25}"/>
          </ac:graphicFrameMkLst>
        </pc:graphicFrameChg>
        <pc:graphicFrameChg chg="add mod">
          <ac:chgData name="Danny Young" userId="cb0f4ce2-eb4f-479e-8e8f-3beb257e632f" providerId="ADAL" clId="{D69DFFCC-E5A1-4139-9CDC-170E6E9E2C01}" dt="2021-03-24T18:40:12.153" v="791" actId="1076"/>
          <ac:graphicFrameMkLst>
            <pc:docMk/>
            <pc:sldMk cId="3407480637" sldId="299"/>
            <ac:graphicFrameMk id="30" creationId="{C3245C8B-7A92-4BF5-A8D8-EEF56359B791}"/>
          </ac:graphicFrameMkLst>
        </pc:graphicFrameChg>
        <pc:graphicFrameChg chg="add mod">
          <ac:chgData name="Danny Young" userId="cb0f4ce2-eb4f-479e-8e8f-3beb257e632f" providerId="ADAL" clId="{D69DFFCC-E5A1-4139-9CDC-170E6E9E2C01}" dt="2021-03-24T18:40:32.410" v="798" actId="1076"/>
          <ac:graphicFrameMkLst>
            <pc:docMk/>
            <pc:sldMk cId="3407480637" sldId="299"/>
            <ac:graphicFrameMk id="31" creationId="{2EC87C24-A17F-4729-95AE-5A7A249985A0}"/>
          </ac:graphicFrameMkLst>
        </pc:graphicFrameChg>
        <pc:graphicFrameChg chg="mod">
          <ac:chgData name="Danny Young" userId="cb0f4ce2-eb4f-479e-8e8f-3beb257e632f" providerId="ADAL" clId="{D69DFFCC-E5A1-4139-9CDC-170E6E9E2C01}" dt="2021-03-24T18:39:49.636" v="783" actId="1076"/>
          <ac:graphicFrameMkLst>
            <pc:docMk/>
            <pc:sldMk cId="3407480637" sldId="299"/>
            <ac:graphicFrameMk id="3074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39:53.533" v="784" actId="1076"/>
          <ac:graphicFrameMkLst>
            <pc:docMk/>
            <pc:sldMk cId="3407480637" sldId="299"/>
            <ac:graphicFrameMk id="3075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40:20.881" v="793" actId="1076"/>
          <ac:graphicFrameMkLst>
            <pc:docMk/>
            <pc:sldMk cId="3407480637" sldId="299"/>
            <ac:graphicFrameMk id="3076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40:20.881" v="793" actId="1076"/>
          <ac:graphicFrameMkLst>
            <pc:docMk/>
            <pc:sldMk cId="3407480637" sldId="299"/>
            <ac:graphicFrameMk id="3077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40:20.881" v="793" actId="1076"/>
          <ac:graphicFrameMkLst>
            <pc:docMk/>
            <pc:sldMk cId="3407480637" sldId="299"/>
            <ac:graphicFrameMk id="3078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40:20.881" v="793" actId="1076"/>
          <ac:graphicFrameMkLst>
            <pc:docMk/>
            <pc:sldMk cId="3407480637" sldId="299"/>
            <ac:graphicFrameMk id="3079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40:20.881" v="793" actId="1076"/>
          <ac:graphicFrameMkLst>
            <pc:docMk/>
            <pc:sldMk cId="3407480637" sldId="299"/>
            <ac:graphicFrameMk id="3080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39:57.460" v="785" actId="1076"/>
          <ac:graphicFrameMkLst>
            <pc:docMk/>
            <pc:sldMk cId="3407480637" sldId="299"/>
            <ac:graphicFrameMk id="3081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40:16.730" v="792" actId="1076"/>
          <ac:graphicFrameMkLst>
            <pc:docMk/>
            <pc:sldMk cId="3407480637" sldId="299"/>
            <ac:graphicFrameMk id="3082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40:16.730" v="792" actId="1076"/>
          <ac:graphicFrameMkLst>
            <pc:docMk/>
            <pc:sldMk cId="3407480637" sldId="299"/>
            <ac:graphicFrameMk id="3083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40:16.730" v="792" actId="1076"/>
          <ac:graphicFrameMkLst>
            <pc:docMk/>
            <pc:sldMk cId="3407480637" sldId="299"/>
            <ac:graphicFrameMk id="3084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40:16.730" v="792" actId="1076"/>
          <ac:graphicFrameMkLst>
            <pc:docMk/>
            <pc:sldMk cId="3407480637" sldId="299"/>
            <ac:graphicFrameMk id="3085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40:16.730" v="792" actId="1076"/>
          <ac:graphicFrameMkLst>
            <pc:docMk/>
            <pc:sldMk cId="3407480637" sldId="299"/>
            <ac:graphicFrameMk id="3086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40:16.730" v="792" actId="1076"/>
          <ac:graphicFrameMkLst>
            <pc:docMk/>
            <pc:sldMk cId="3407480637" sldId="299"/>
            <ac:graphicFrameMk id="3087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40:16.730" v="792" actId="1076"/>
          <ac:graphicFrameMkLst>
            <pc:docMk/>
            <pc:sldMk cId="3407480637" sldId="299"/>
            <ac:graphicFrameMk id="3088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40:16.730" v="792" actId="1076"/>
          <ac:graphicFrameMkLst>
            <pc:docMk/>
            <pc:sldMk cId="3407480637" sldId="299"/>
            <ac:graphicFrameMk id="3089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40:16.730" v="792" actId="1076"/>
          <ac:graphicFrameMkLst>
            <pc:docMk/>
            <pc:sldMk cId="3407480637" sldId="299"/>
            <ac:graphicFrameMk id="3090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40:16.730" v="792" actId="1076"/>
          <ac:graphicFrameMkLst>
            <pc:docMk/>
            <pc:sldMk cId="3407480637" sldId="299"/>
            <ac:graphicFrameMk id="3091" creationId="{00000000-0000-0000-0000-000000000000}"/>
          </ac:graphicFrameMkLst>
        </pc:graphicFrameChg>
      </pc:sldChg>
      <pc:sldChg chg="addSp delSp modSp mod delAnim">
        <pc:chgData name="Danny Young" userId="cb0f4ce2-eb4f-479e-8e8f-3beb257e632f" providerId="ADAL" clId="{D69DFFCC-E5A1-4139-9CDC-170E6E9E2C01}" dt="2021-03-24T18:42:16.320" v="812" actId="1076"/>
        <pc:sldMkLst>
          <pc:docMk/>
          <pc:sldMk cId="3016997825" sldId="301"/>
        </pc:sldMkLst>
        <pc:spChg chg="del">
          <ac:chgData name="Danny Young" userId="cb0f4ce2-eb4f-479e-8e8f-3beb257e632f" providerId="ADAL" clId="{D69DFFCC-E5A1-4139-9CDC-170E6E9E2C01}" dt="2021-03-24T18:40:50.150" v="803" actId="478"/>
          <ac:spMkLst>
            <pc:docMk/>
            <pc:sldMk cId="3016997825" sldId="301"/>
            <ac:spMk id="2" creationId="{00000000-0000-0000-0000-000000000000}"/>
          </ac:spMkLst>
        </pc:spChg>
        <pc:spChg chg="add del mod">
          <ac:chgData name="Danny Young" userId="cb0f4ce2-eb4f-479e-8e8f-3beb257e632f" providerId="ADAL" clId="{D69DFFCC-E5A1-4139-9CDC-170E6E9E2C01}" dt="2021-03-24T18:40:52.025" v="804" actId="478"/>
          <ac:spMkLst>
            <pc:docMk/>
            <pc:sldMk cId="3016997825" sldId="301"/>
            <ac:spMk id="7" creationId="{FD2FEE5A-2F83-455F-9DE6-08F100E56BAB}"/>
          </ac:spMkLst>
        </pc:spChg>
        <pc:graphicFrameChg chg="mod">
          <ac:chgData name="Danny Young" userId="cb0f4ce2-eb4f-479e-8e8f-3beb257e632f" providerId="ADAL" clId="{D69DFFCC-E5A1-4139-9CDC-170E6E9E2C01}" dt="2021-03-24T18:40:58.893" v="806" actId="1076"/>
          <ac:graphicFrameMkLst>
            <pc:docMk/>
            <pc:sldMk cId="3016997825" sldId="301"/>
            <ac:graphicFrameMk id="3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40:58.893" v="806" actId="1076"/>
          <ac:graphicFrameMkLst>
            <pc:docMk/>
            <pc:sldMk cId="3016997825" sldId="301"/>
            <ac:graphicFrameMk id="4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40:58.893" v="806" actId="1076"/>
          <ac:graphicFrameMkLst>
            <pc:docMk/>
            <pc:sldMk cId="3016997825" sldId="301"/>
            <ac:graphicFrameMk id="5" creationId="{00000000-0000-0000-0000-000000000000}"/>
          </ac:graphicFrameMkLst>
        </pc:graphicFrameChg>
        <pc:graphicFrameChg chg="add mod">
          <ac:chgData name="Danny Young" userId="cb0f4ce2-eb4f-479e-8e8f-3beb257e632f" providerId="ADAL" clId="{D69DFFCC-E5A1-4139-9CDC-170E6E9E2C01}" dt="2021-03-24T18:42:16.320" v="812" actId="1076"/>
          <ac:graphicFrameMkLst>
            <pc:docMk/>
            <pc:sldMk cId="3016997825" sldId="301"/>
            <ac:graphicFrameMk id="13" creationId="{218784A7-1DEC-4DCF-9B98-A437DBF22C5A}"/>
          </ac:graphicFrameMkLst>
        </pc:graphicFrameChg>
        <pc:graphicFrameChg chg="del">
          <ac:chgData name="Danny Young" userId="cb0f4ce2-eb4f-479e-8e8f-3beb257e632f" providerId="ADAL" clId="{D69DFFCC-E5A1-4139-9CDC-170E6E9E2C01}" dt="2021-03-24T18:40:06.719" v="789" actId="21"/>
          <ac:graphicFrameMkLst>
            <pc:docMk/>
            <pc:sldMk cId="3016997825" sldId="301"/>
            <ac:graphicFrameMk id="5122" creationId="{00000000-0000-0000-0000-000000000000}"/>
          </ac:graphicFrameMkLst>
        </pc:graphicFrameChg>
        <pc:graphicFrameChg chg="del">
          <ac:chgData name="Danny Young" userId="cb0f4ce2-eb4f-479e-8e8f-3beb257e632f" providerId="ADAL" clId="{D69DFFCC-E5A1-4139-9CDC-170E6E9E2C01}" dt="2021-03-24T18:40:06.719" v="789" actId="21"/>
          <ac:graphicFrameMkLst>
            <pc:docMk/>
            <pc:sldMk cId="3016997825" sldId="301"/>
            <ac:graphicFrameMk id="5123" creationId="{00000000-0000-0000-0000-000000000000}"/>
          </ac:graphicFrameMkLst>
        </pc:graphicFrameChg>
        <pc:graphicFrameChg chg="del">
          <ac:chgData name="Danny Young" userId="cb0f4ce2-eb4f-479e-8e8f-3beb257e632f" providerId="ADAL" clId="{D69DFFCC-E5A1-4139-9CDC-170E6E9E2C01}" dt="2021-03-24T18:40:06.719" v="789" actId="21"/>
          <ac:graphicFrameMkLst>
            <pc:docMk/>
            <pc:sldMk cId="3016997825" sldId="301"/>
            <ac:graphicFrameMk id="5124" creationId="{00000000-0000-0000-0000-000000000000}"/>
          </ac:graphicFrameMkLst>
        </pc:graphicFrameChg>
        <pc:graphicFrameChg chg="del">
          <ac:chgData name="Danny Young" userId="cb0f4ce2-eb4f-479e-8e8f-3beb257e632f" providerId="ADAL" clId="{D69DFFCC-E5A1-4139-9CDC-170E6E9E2C01}" dt="2021-03-24T18:40:06.719" v="789" actId="21"/>
          <ac:graphicFrameMkLst>
            <pc:docMk/>
            <pc:sldMk cId="3016997825" sldId="301"/>
            <ac:graphicFrameMk id="5125" creationId="{00000000-0000-0000-0000-000000000000}"/>
          </ac:graphicFrameMkLst>
        </pc:graphicFrameChg>
        <pc:graphicFrameChg chg="mod">
          <ac:chgData name="Danny Young" userId="cb0f4ce2-eb4f-479e-8e8f-3beb257e632f" providerId="ADAL" clId="{D69DFFCC-E5A1-4139-9CDC-170E6E9E2C01}" dt="2021-03-24T18:40:54.311" v="805" actId="1076"/>
          <ac:graphicFrameMkLst>
            <pc:docMk/>
            <pc:sldMk cId="3016997825" sldId="301"/>
            <ac:graphicFrameMk id="5126" creationId="{00000000-0000-0000-0000-000000000000}"/>
          </ac:graphicFrameMkLst>
        </pc:graphicFrameChg>
      </pc:sldChg>
      <pc:sldChg chg="addSp delSp modSp new mod modAnim">
        <pc:chgData name="Danny Young" userId="cb0f4ce2-eb4f-479e-8e8f-3beb257e632f" providerId="ADAL" clId="{D69DFFCC-E5A1-4139-9CDC-170E6E9E2C01}" dt="2021-03-24T19:03:09.877" v="1910"/>
        <pc:sldMkLst>
          <pc:docMk/>
          <pc:sldMk cId="490695909" sldId="303"/>
        </pc:sldMkLst>
        <pc:spChg chg="mod">
          <ac:chgData name="Danny Young" userId="cb0f4ce2-eb4f-479e-8e8f-3beb257e632f" providerId="ADAL" clId="{D69DFFCC-E5A1-4139-9CDC-170E6E9E2C01}" dt="2021-03-24T18:30:10.184" v="55" actId="14100"/>
          <ac:spMkLst>
            <pc:docMk/>
            <pc:sldMk cId="490695909" sldId="303"/>
            <ac:spMk id="2" creationId="{8932323D-3061-487A-912F-143822A820F7}"/>
          </ac:spMkLst>
        </pc:spChg>
        <pc:spChg chg="mod">
          <ac:chgData name="Danny Young" userId="cb0f4ce2-eb4f-479e-8e8f-3beb257e632f" providerId="ADAL" clId="{D69DFFCC-E5A1-4139-9CDC-170E6E9E2C01}" dt="2021-03-24T18:32:31.039" v="402" actId="14100"/>
          <ac:spMkLst>
            <pc:docMk/>
            <pc:sldMk cId="490695909" sldId="303"/>
            <ac:spMk id="3" creationId="{5603DA39-C427-43FE-8DB6-56BE2DA78CD5}"/>
          </ac:spMkLst>
        </pc:spChg>
        <pc:spChg chg="add del mod">
          <ac:chgData name="Danny Young" userId="cb0f4ce2-eb4f-479e-8e8f-3beb257e632f" providerId="ADAL" clId="{D69DFFCC-E5A1-4139-9CDC-170E6E9E2C01}" dt="2021-03-24T18:33:53.848" v="431" actId="21"/>
          <ac:spMkLst>
            <pc:docMk/>
            <pc:sldMk cId="490695909" sldId="303"/>
            <ac:spMk id="5" creationId="{B7BDE930-9282-4133-8798-4A9F202828D8}"/>
          </ac:spMkLst>
        </pc:spChg>
        <pc:spChg chg="add mod">
          <ac:chgData name="Danny Young" userId="cb0f4ce2-eb4f-479e-8e8f-3beb257e632f" providerId="ADAL" clId="{D69DFFCC-E5A1-4139-9CDC-170E6E9E2C01}" dt="2021-03-24T18:34:01.256" v="468" actId="20577"/>
          <ac:spMkLst>
            <pc:docMk/>
            <pc:sldMk cId="490695909" sldId="303"/>
            <ac:spMk id="6" creationId="{ABE727C2-7ED4-422C-BEF0-5E9857DCC106}"/>
          </ac:spMkLst>
        </pc:spChg>
        <pc:spChg chg="add mod">
          <ac:chgData name="Danny Young" userId="cb0f4ce2-eb4f-479e-8e8f-3beb257e632f" providerId="ADAL" clId="{D69DFFCC-E5A1-4139-9CDC-170E6E9E2C01}" dt="2021-03-24T18:35:22.119" v="554" actId="1076"/>
          <ac:spMkLst>
            <pc:docMk/>
            <pc:sldMk cId="490695909" sldId="303"/>
            <ac:spMk id="9" creationId="{FA8B5037-6214-4B33-BE33-C0A397EDB1D3}"/>
          </ac:spMkLst>
        </pc:spChg>
        <pc:spChg chg="add mod">
          <ac:chgData name="Danny Young" userId="cb0f4ce2-eb4f-479e-8e8f-3beb257e632f" providerId="ADAL" clId="{D69DFFCC-E5A1-4139-9CDC-170E6E9E2C01}" dt="2021-03-24T18:36:01.675" v="573" actId="20577"/>
          <ac:spMkLst>
            <pc:docMk/>
            <pc:sldMk cId="490695909" sldId="303"/>
            <ac:spMk id="11" creationId="{8CE0A661-5FB5-4514-9B57-832EADD26A00}"/>
          </ac:spMkLst>
        </pc:spChg>
        <pc:spChg chg="add mod">
          <ac:chgData name="Danny Young" userId="cb0f4ce2-eb4f-479e-8e8f-3beb257e632f" providerId="ADAL" clId="{D69DFFCC-E5A1-4139-9CDC-170E6E9E2C01}" dt="2021-03-24T18:37:29.489" v="683" actId="20577"/>
          <ac:spMkLst>
            <pc:docMk/>
            <pc:sldMk cId="490695909" sldId="303"/>
            <ac:spMk id="15" creationId="{8FC2B133-98C1-45E7-B43D-52DBD16E9551}"/>
          </ac:spMkLst>
        </pc:spChg>
        <pc:graphicFrameChg chg="add mod">
          <ac:chgData name="Danny Young" userId="cb0f4ce2-eb4f-479e-8e8f-3beb257e632f" providerId="ADAL" clId="{D69DFFCC-E5A1-4139-9CDC-170E6E9E2C01}" dt="2021-03-24T19:03:09.877" v="1910"/>
          <ac:graphicFrameMkLst>
            <pc:docMk/>
            <pc:sldMk cId="490695909" sldId="303"/>
            <ac:graphicFrameMk id="4" creationId="{DC97875A-87AA-4863-AB57-52E345C7097D}"/>
          </ac:graphicFrameMkLst>
        </pc:graphicFrameChg>
        <pc:graphicFrameChg chg="add mod">
          <ac:chgData name="Danny Young" userId="cb0f4ce2-eb4f-479e-8e8f-3beb257e632f" providerId="ADAL" clId="{D69DFFCC-E5A1-4139-9CDC-170E6E9E2C01}" dt="2021-03-24T18:34:31.562" v="475" actId="1076"/>
          <ac:graphicFrameMkLst>
            <pc:docMk/>
            <pc:sldMk cId="490695909" sldId="303"/>
            <ac:graphicFrameMk id="7" creationId="{5F4919D6-4D0C-421A-8FBA-AC678745393E}"/>
          </ac:graphicFrameMkLst>
        </pc:graphicFrameChg>
        <pc:graphicFrameChg chg="add mod">
          <ac:chgData name="Danny Young" userId="cb0f4ce2-eb4f-479e-8e8f-3beb257e632f" providerId="ADAL" clId="{D69DFFCC-E5A1-4139-9CDC-170E6E9E2C01}" dt="2021-03-24T18:34:42.377" v="480" actId="1076"/>
          <ac:graphicFrameMkLst>
            <pc:docMk/>
            <pc:sldMk cId="490695909" sldId="303"/>
            <ac:graphicFrameMk id="8" creationId="{E2AA057C-2134-45B1-B403-0F0F93BF5AD8}"/>
          </ac:graphicFrameMkLst>
        </pc:graphicFrameChg>
        <pc:graphicFrameChg chg="add mod">
          <ac:chgData name="Danny Young" userId="cb0f4ce2-eb4f-479e-8e8f-3beb257e632f" providerId="ADAL" clId="{D69DFFCC-E5A1-4139-9CDC-170E6E9E2C01}" dt="2021-03-24T18:35:44.371" v="562" actId="1076"/>
          <ac:graphicFrameMkLst>
            <pc:docMk/>
            <pc:sldMk cId="490695909" sldId="303"/>
            <ac:graphicFrameMk id="10" creationId="{237171CA-ABBE-4CC5-9552-E0BCAE35A38C}"/>
          </ac:graphicFrameMkLst>
        </pc:graphicFrameChg>
        <pc:graphicFrameChg chg="add mod">
          <ac:chgData name="Danny Young" userId="cb0f4ce2-eb4f-479e-8e8f-3beb257e632f" providerId="ADAL" clId="{D69DFFCC-E5A1-4139-9CDC-170E6E9E2C01}" dt="2021-03-24T18:36:50.422" v="606"/>
          <ac:graphicFrameMkLst>
            <pc:docMk/>
            <pc:sldMk cId="490695909" sldId="303"/>
            <ac:graphicFrameMk id="12" creationId="{E2E8F3FB-1D71-448B-97D4-91C62273EDB8}"/>
          </ac:graphicFrameMkLst>
        </pc:graphicFrameChg>
        <pc:graphicFrameChg chg="add mod">
          <ac:chgData name="Danny Young" userId="cb0f4ce2-eb4f-479e-8e8f-3beb257e632f" providerId="ADAL" clId="{D69DFFCC-E5A1-4139-9CDC-170E6E9E2C01}" dt="2021-03-24T18:36:44.839" v="604" actId="1036"/>
          <ac:graphicFrameMkLst>
            <pc:docMk/>
            <pc:sldMk cId="490695909" sldId="303"/>
            <ac:graphicFrameMk id="13" creationId="{450318C9-44AB-4AED-B3E5-93185645AAD2}"/>
          </ac:graphicFrameMkLst>
        </pc:graphicFrameChg>
        <pc:graphicFrameChg chg="add mod">
          <ac:chgData name="Danny Young" userId="cb0f4ce2-eb4f-479e-8e8f-3beb257e632f" providerId="ADAL" clId="{D69DFFCC-E5A1-4139-9CDC-170E6E9E2C01}" dt="2021-03-24T18:37:08.448" v="610" actId="1076"/>
          <ac:graphicFrameMkLst>
            <pc:docMk/>
            <pc:sldMk cId="490695909" sldId="303"/>
            <ac:graphicFrameMk id="14" creationId="{C1DE0F62-ED37-4F13-9587-F6A3F178FF92}"/>
          </ac:graphicFrameMkLst>
        </pc:graphicFrameChg>
        <pc:graphicFrameChg chg="add mod">
          <ac:chgData name="Danny Young" userId="cb0f4ce2-eb4f-479e-8e8f-3beb257e632f" providerId="ADAL" clId="{D69DFFCC-E5A1-4139-9CDC-170E6E9E2C01}" dt="2021-03-24T18:37:47.457" v="707" actId="1035"/>
          <ac:graphicFrameMkLst>
            <pc:docMk/>
            <pc:sldMk cId="490695909" sldId="303"/>
            <ac:graphicFrameMk id="16" creationId="{33CE7ADE-F540-4932-8DCC-96F9993DD003}"/>
          </ac:graphicFrameMkLst>
        </pc:graphicFrameChg>
      </pc:sldChg>
      <pc:sldChg chg="addSp delSp modSp new mod">
        <pc:chgData name="Danny Young" userId="cb0f4ce2-eb4f-479e-8e8f-3beb257e632f" providerId="ADAL" clId="{D69DFFCC-E5A1-4139-9CDC-170E6E9E2C01}" dt="2021-03-24T18:42:06.502" v="810"/>
        <pc:sldMkLst>
          <pc:docMk/>
          <pc:sldMk cId="2135394228" sldId="304"/>
        </pc:sldMkLst>
        <pc:spChg chg="del">
          <ac:chgData name="Danny Young" userId="cb0f4ce2-eb4f-479e-8e8f-3beb257e632f" providerId="ADAL" clId="{D69DFFCC-E5A1-4139-9CDC-170E6E9E2C01}" dt="2021-03-24T18:38:49.653" v="760" actId="478"/>
          <ac:spMkLst>
            <pc:docMk/>
            <pc:sldMk cId="2135394228" sldId="304"/>
            <ac:spMk id="2" creationId="{9CDA8C17-4551-4539-A192-12134CBA8B02}"/>
          </ac:spMkLst>
        </pc:spChg>
        <pc:spChg chg="mod">
          <ac:chgData name="Danny Young" userId="cb0f4ce2-eb4f-479e-8e8f-3beb257e632f" providerId="ADAL" clId="{D69DFFCC-E5A1-4139-9CDC-170E6E9E2C01}" dt="2021-03-24T18:38:55.673" v="762" actId="14100"/>
          <ac:spMkLst>
            <pc:docMk/>
            <pc:sldMk cId="2135394228" sldId="304"/>
            <ac:spMk id="3" creationId="{C6BC3876-E215-4E18-99EB-B2FFC1A7B838}"/>
          </ac:spMkLst>
        </pc:spChg>
        <pc:graphicFrameChg chg="add mod">
          <ac:chgData name="Danny Young" userId="cb0f4ce2-eb4f-479e-8e8f-3beb257e632f" providerId="ADAL" clId="{D69DFFCC-E5A1-4139-9CDC-170E6E9E2C01}" dt="2021-03-24T18:39:01.858" v="764" actId="1076"/>
          <ac:graphicFrameMkLst>
            <pc:docMk/>
            <pc:sldMk cId="2135394228" sldId="304"/>
            <ac:graphicFrameMk id="4" creationId="{ABA0003C-A09B-4E3D-AFFA-3E6C726FB015}"/>
          </ac:graphicFrameMkLst>
        </pc:graphicFrameChg>
        <pc:graphicFrameChg chg="add mod">
          <ac:chgData name="Danny Young" userId="cb0f4ce2-eb4f-479e-8e8f-3beb257e632f" providerId="ADAL" clId="{D69DFFCC-E5A1-4139-9CDC-170E6E9E2C01}" dt="2021-03-24T18:39:03.795" v="765" actId="1076"/>
          <ac:graphicFrameMkLst>
            <pc:docMk/>
            <pc:sldMk cId="2135394228" sldId="304"/>
            <ac:graphicFrameMk id="5" creationId="{DCDAF48E-9DC9-41BE-BD86-C9090365CE8C}"/>
          </ac:graphicFrameMkLst>
        </pc:graphicFrameChg>
        <pc:graphicFrameChg chg="add mod">
          <ac:chgData name="Danny Young" userId="cb0f4ce2-eb4f-479e-8e8f-3beb257e632f" providerId="ADAL" clId="{D69DFFCC-E5A1-4139-9CDC-170E6E9E2C01}" dt="2021-03-24T18:39:17.212" v="775" actId="1038"/>
          <ac:graphicFrameMkLst>
            <pc:docMk/>
            <pc:sldMk cId="2135394228" sldId="304"/>
            <ac:graphicFrameMk id="6" creationId="{79B3D37E-3A67-447C-9D36-F370E62927FF}"/>
          </ac:graphicFrameMkLst>
        </pc:graphicFrameChg>
        <pc:graphicFrameChg chg="add mod">
          <ac:chgData name="Danny Young" userId="cb0f4ce2-eb4f-479e-8e8f-3beb257e632f" providerId="ADAL" clId="{D69DFFCC-E5A1-4139-9CDC-170E6E9E2C01}" dt="2021-03-24T18:39:25.367" v="779" actId="1076"/>
          <ac:graphicFrameMkLst>
            <pc:docMk/>
            <pc:sldMk cId="2135394228" sldId="304"/>
            <ac:graphicFrameMk id="7" creationId="{148EFEFF-27E5-44DD-9A49-B1D31D008F19}"/>
          </ac:graphicFrameMkLst>
        </pc:graphicFrameChg>
        <pc:graphicFrameChg chg="add mod">
          <ac:chgData name="Danny Young" userId="cb0f4ce2-eb4f-479e-8e8f-3beb257e632f" providerId="ADAL" clId="{D69DFFCC-E5A1-4139-9CDC-170E6E9E2C01}" dt="2021-03-24T18:42:06.502" v="810"/>
          <ac:graphicFrameMkLst>
            <pc:docMk/>
            <pc:sldMk cId="2135394228" sldId="304"/>
            <ac:graphicFrameMk id="8" creationId="{0B4B95B1-263A-43F0-A3C2-4D1E49CF0800}"/>
          </ac:graphicFrameMkLst>
        </pc:graphicFrameChg>
      </pc:sldChg>
      <pc:sldChg chg="addSp modSp new mod modAnim">
        <pc:chgData name="Danny Young" userId="cb0f4ce2-eb4f-479e-8e8f-3beb257e632f" providerId="ADAL" clId="{D69DFFCC-E5A1-4139-9CDC-170E6E9E2C01}" dt="2021-03-24T18:53:17.365" v="1180" actId="1076"/>
        <pc:sldMkLst>
          <pc:docMk/>
          <pc:sldMk cId="45014370" sldId="305"/>
        </pc:sldMkLst>
        <pc:spChg chg="mod">
          <ac:chgData name="Danny Young" userId="cb0f4ce2-eb4f-479e-8e8f-3beb257e632f" providerId="ADAL" clId="{D69DFFCC-E5A1-4139-9CDC-170E6E9E2C01}" dt="2021-03-24T18:43:37.023" v="851" actId="27636"/>
          <ac:spMkLst>
            <pc:docMk/>
            <pc:sldMk cId="45014370" sldId="305"/>
            <ac:spMk id="2" creationId="{BAC69F6E-9D92-485F-BF29-8B3E8B1C06A7}"/>
          </ac:spMkLst>
        </pc:spChg>
        <pc:spChg chg="mod">
          <ac:chgData name="Danny Young" userId="cb0f4ce2-eb4f-479e-8e8f-3beb257e632f" providerId="ADAL" clId="{D69DFFCC-E5A1-4139-9CDC-170E6E9E2C01}" dt="2021-03-24T18:46:55.121" v="1054" actId="20577"/>
          <ac:spMkLst>
            <pc:docMk/>
            <pc:sldMk cId="45014370" sldId="305"/>
            <ac:spMk id="3" creationId="{9AE705A3-8AC9-4402-963E-E336FB93265A}"/>
          </ac:spMkLst>
        </pc:spChg>
        <pc:spChg chg="add mod">
          <ac:chgData name="Danny Young" userId="cb0f4ce2-eb4f-479e-8e8f-3beb257e632f" providerId="ADAL" clId="{D69DFFCC-E5A1-4139-9CDC-170E6E9E2C01}" dt="2021-03-24T18:52:21.056" v="1106" actId="1076"/>
          <ac:spMkLst>
            <pc:docMk/>
            <pc:sldMk cId="45014370" sldId="305"/>
            <ac:spMk id="5" creationId="{C4FA2B78-AB3D-440F-AA42-754934163FA4}"/>
          </ac:spMkLst>
        </pc:spChg>
        <pc:spChg chg="add mod">
          <ac:chgData name="Danny Young" userId="cb0f4ce2-eb4f-479e-8e8f-3beb257e632f" providerId="ADAL" clId="{D69DFFCC-E5A1-4139-9CDC-170E6E9E2C01}" dt="2021-03-24T18:52:21.056" v="1106" actId="1076"/>
          <ac:spMkLst>
            <pc:docMk/>
            <pc:sldMk cId="45014370" sldId="305"/>
            <ac:spMk id="7" creationId="{E71B6EB4-26BC-4693-BBA5-58CAE328CA92}"/>
          </ac:spMkLst>
        </pc:spChg>
        <pc:spChg chg="add mod">
          <ac:chgData name="Danny Young" userId="cb0f4ce2-eb4f-479e-8e8f-3beb257e632f" providerId="ADAL" clId="{D69DFFCC-E5A1-4139-9CDC-170E6E9E2C01}" dt="2021-03-24T18:52:21.056" v="1106" actId="1076"/>
          <ac:spMkLst>
            <pc:docMk/>
            <pc:sldMk cId="45014370" sldId="305"/>
            <ac:spMk id="9" creationId="{33C50930-5347-49FB-A09D-829279AFD55E}"/>
          </ac:spMkLst>
        </pc:spChg>
        <pc:spChg chg="add mod">
          <ac:chgData name="Danny Young" userId="cb0f4ce2-eb4f-479e-8e8f-3beb257e632f" providerId="ADAL" clId="{D69DFFCC-E5A1-4139-9CDC-170E6E9E2C01}" dt="2021-03-24T18:52:33.125" v="1108" actId="1076"/>
          <ac:spMkLst>
            <pc:docMk/>
            <pc:sldMk cId="45014370" sldId="305"/>
            <ac:spMk id="12" creationId="{64F69D9B-89AD-4571-AB0E-DCFA7C8C928B}"/>
          </ac:spMkLst>
        </pc:spChg>
        <pc:spChg chg="add mod">
          <ac:chgData name="Danny Young" userId="cb0f4ce2-eb4f-479e-8e8f-3beb257e632f" providerId="ADAL" clId="{D69DFFCC-E5A1-4139-9CDC-170E6E9E2C01}" dt="2021-03-24T18:53:17.365" v="1180" actId="1076"/>
          <ac:spMkLst>
            <pc:docMk/>
            <pc:sldMk cId="45014370" sldId="305"/>
            <ac:spMk id="15" creationId="{1985EB19-A1A4-4262-AF5E-F16881E97333}"/>
          </ac:spMkLst>
        </pc:spChg>
        <pc:graphicFrameChg chg="add mod">
          <ac:chgData name="Danny Young" userId="cb0f4ce2-eb4f-479e-8e8f-3beb257e632f" providerId="ADAL" clId="{D69DFFCC-E5A1-4139-9CDC-170E6E9E2C01}" dt="2021-03-24T18:52:21.056" v="1106" actId="1076"/>
          <ac:graphicFrameMkLst>
            <pc:docMk/>
            <pc:sldMk cId="45014370" sldId="305"/>
            <ac:graphicFrameMk id="4" creationId="{D4862E69-B1ED-4C4A-95B4-8E273297AB01}"/>
          </ac:graphicFrameMkLst>
        </pc:graphicFrameChg>
        <pc:graphicFrameChg chg="add mod">
          <ac:chgData name="Danny Young" userId="cb0f4ce2-eb4f-479e-8e8f-3beb257e632f" providerId="ADAL" clId="{D69DFFCC-E5A1-4139-9CDC-170E6E9E2C01}" dt="2021-03-24T18:52:21.056" v="1106" actId="1076"/>
          <ac:graphicFrameMkLst>
            <pc:docMk/>
            <pc:sldMk cId="45014370" sldId="305"/>
            <ac:graphicFrameMk id="6" creationId="{1CB14683-BBAA-4FA2-B653-E411AF2565D5}"/>
          </ac:graphicFrameMkLst>
        </pc:graphicFrameChg>
        <pc:graphicFrameChg chg="add mod">
          <ac:chgData name="Danny Young" userId="cb0f4ce2-eb4f-479e-8e8f-3beb257e632f" providerId="ADAL" clId="{D69DFFCC-E5A1-4139-9CDC-170E6E9E2C01}" dt="2021-03-24T18:52:21.056" v="1106" actId="1076"/>
          <ac:graphicFrameMkLst>
            <pc:docMk/>
            <pc:sldMk cId="45014370" sldId="305"/>
            <ac:graphicFrameMk id="8" creationId="{1F859BCA-DF6D-464F-A9B9-34A947D07C32}"/>
          </ac:graphicFrameMkLst>
        </pc:graphicFrameChg>
        <pc:graphicFrameChg chg="add mod">
          <ac:chgData name="Danny Young" userId="cb0f4ce2-eb4f-479e-8e8f-3beb257e632f" providerId="ADAL" clId="{D69DFFCC-E5A1-4139-9CDC-170E6E9E2C01}" dt="2021-03-24T18:52:21.056" v="1106" actId="1076"/>
          <ac:graphicFrameMkLst>
            <pc:docMk/>
            <pc:sldMk cId="45014370" sldId="305"/>
            <ac:graphicFrameMk id="10" creationId="{D8D6016C-5AB3-4CB5-A942-F0971C931A76}"/>
          </ac:graphicFrameMkLst>
        </pc:graphicFrameChg>
        <pc:graphicFrameChg chg="add mod">
          <ac:chgData name="Danny Young" userId="cb0f4ce2-eb4f-479e-8e8f-3beb257e632f" providerId="ADAL" clId="{D69DFFCC-E5A1-4139-9CDC-170E6E9E2C01}" dt="2021-03-24T18:52:21.056" v="1106" actId="1076"/>
          <ac:graphicFrameMkLst>
            <pc:docMk/>
            <pc:sldMk cId="45014370" sldId="305"/>
            <ac:graphicFrameMk id="11" creationId="{B194CFFD-2BEF-4A29-89DE-662975161AF6}"/>
          </ac:graphicFrameMkLst>
        </pc:graphicFrameChg>
        <pc:graphicFrameChg chg="add mod">
          <ac:chgData name="Danny Young" userId="cb0f4ce2-eb4f-479e-8e8f-3beb257e632f" providerId="ADAL" clId="{D69DFFCC-E5A1-4139-9CDC-170E6E9E2C01}" dt="2021-03-24T18:52:45.620" v="1113" actId="1076"/>
          <ac:graphicFrameMkLst>
            <pc:docMk/>
            <pc:sldMk cId="45014370" sldId="305"/>
            <ac:graphicFrameMk id="13" creationId="{CD64FA66-A170-46BD-857A-757B1FBDAD72}"/>
          </ac:graphicFrameMkLst>
        </pc:graphicFrameChg>
        <pc:graphicFrameChg chg="add mod">
          <ac:chgData name="Danny Young" userId="cb0f4ce2-eb4f-479e-8e8f-3beb257e632f" providerId="ADAL" clId="{D69DFFCC-E5A1-4139-9CDC-170E6E9E2C01}" dt="2021-03-24T18:52:59.800" v="1120" actId="1076"/>
          <ac:graphicFrameMkLst>
            <pc:docMk/>
            <pc:sldMk cId="45014370" sldId="305"/>
            <ac:graphicFrameMk id="14" creationId="{AE0E69C0-997F-406C-ADDE-DA010AEF49EE}"/>
          </ac:graphicFrameMkLst>
        </pc:graphicFrameChg>
      </pc:sldChg>
      <pc:sldChg chg="addSp delSp modSp new mod modAnim">
        <pc:chgData name="Danny Young" userId="cb0f4ce2-eb4f-479e-8e8f-3beb257e632f" providerId="ADAL" clId="{D69DFFCC-E5A1-4139-9CDC-170E6E9E2C01}" dt="2021-03-24T18:56:24.415" v="1296"/>
        <pc:sldMkLst>
          <pc:docMk/>
          <pc:sldMk cId="3499435906" sldId="306"/>
        </pc:sldMkLst>
        <pc:spChg chg="del">
          <ac:chgData name="Danny Young" userId="cb0f4ce2-eb4f-479e-8e8f-3beb257e632f" providerId="ADAL" clId="{D69DFFCC-E5A1-4139-9CDC-170E6E9E2C01}" dt="2021-03-24T18:54:08.617" v="1260" actId="478"/>
          <ac:spMkLst>
            <pc:docMk/>
            <pc:sldMk cId="3499435906" sldId="306"/>
            <ac:spMk id="2" creationId="{2D63FCB8-ED55-4F5E-A550-A7D81BEF9BE8}"/>
          </ac:spMkLst>
        </pc:spChg>
        <pc:spChg chg="mod">
          <ac:chgData name="Danny Young" userId="cb0f4ce2-eb4f-479e-8e8f-3beb257e632f" providerId="ADAL" clId="{D69DFFCC-E5A1-4139-9CDC-170E6E9E2C01}" dt="2021-03-24T18:54:13.246" v="1261" actId="1076"/>
          <ac:spMkLst>
            <pc:docMk/>
            <pc:sldMk cId="3499435906" sldId="306"/>
            <ac:spMk id="3" creationId="{3062754C-E613-445B-BCAC-CE4152C19EA0}"/>
          </ac:spMkLst>
        </pc:spChg>
        <pc:graphicFrameChg chg="add mod">
          <ac:chgData name="Danny Young" userId="cb0f4ce2-eb4f-479e-8e8f-3beb257e632f" providerId="ADAL" clId="{D69DFFCC-E5A1-4139-9CDC-170E6E9E2C01}" dt="2021-03-24T18:54:20.905" v="1263" actId="1076"/>
          <ac:graphicFrameMkLst>
            <pc:docMk/>
            <pc:sldMk cId="3499435906" sldId="306"/>
            <ac:graphicFrameMk id="4" creationId="{48B1E07A-52D6-4784-BBFF-301B66BDDB47}"/>
          </ac:graphicFrameMkLst>
        </pc:graphicFrameChg>
        <pc:graphicFrameChg chg="add mod">
          <ac:chgData name="Danny Young" userId="cb0f4ce2-eb4f-479e-8e8f-3beb257e632f" providerId="ADAL" clId="{D69DFFCC-E5A1-4139-9CDC-170E6E9E2C01}" dt="2021-03-24T18:54:42.154" v="1272" actId="1076"/>
          <ac:graphicFrameMkLst>
            <pc:docMk/>
            <pc:sldMk cId="3499435906" sldId="306"/>
            <ac:graphicFrameMk id="5" creationId="{637E41B5-4861-401A-8B98-4CA4CAD93631}"/>
          </ac:graphicFrameMkLst>
        </pc:graphicFrameChg>
        <pc:graphicFrameChg chg="add mod">
          <ac:chgData name="Danny Young" userId="cb0f4ce2-eb4f-479e-8e8f-3beb257e632f" providerId="ADAL" clId="{D69DFFCC-E5A1-4139-9CDC-170E6E9E2C01}" dt="2021-03-24T18:54:56.227" v="1276" actId="1076"/>
          <ac:graphicFrameMkLst>
            <pc:docMk/>
            <pc:sldMk cId="3499435906" sldId="306"/>
            <ac:graphicFrameMk id="6" creationId="{776A8523-A25D-4743-A7E9-1CBF93A3529B}"/>
          </ac:graphicFrameMkLst>
        </pc:graphicFrameChg>
        <pc:graphicFrameChg chg="add mod">
          <ac:chgData name="Danny Young" userId="cb0f4ce2-eb4f-479e-8e8f-3beb257e632f" providerId="ADAL" clId="{D69DFFCC-E5A1-4139-9CDC-170E6E9E2C01}" dt="2021-03-24T18:54:43.405" v="1273" actId="1076"/>
          <ac:graphicFrameMkLst>
            <pc:docMk/>
            <pc:sldMk cId="3499435906" sldId="306"/>
            <ac:graphicFrameMk id="7" creationId="{0C556503-4733-438A-9F83-81B87B251B7A}"/>
          </ac:graphicFrameMkLst>
        </pc:graphicFrameChg>
        <pc:graphicFrameChg chg="add mod">
          <ac:chgData name="Danny Young" userId="cb0f4ce2-eb4f-479e-8e8f-3beb257e632f" providerId="ADAL" clId="{D69DFFCC-E5A1-4139-9CDC-170E6E9E2C01}" dt="2021-03-24T18:54:53.788" v="1275" actId="1076"/>
          <ac:graphicFrameMkLst>
            <pc:docMk/>
            <pc:sldMk cId="3499435906" sldId="306"/>
            <ac:graphicFrameMk id="8" creationId="{E82B47C4-FD23-46D6-9330-4F3F0E5FF41A}"/>
          </ac:graphicFrameMkLst>
        </pc:graphicFrameChg>
      </pc:sldChg>
      <pc:sldChg chg="addSp delSp modSp new mod delAnim modAnim">
        <pc:chgData name="Danny Young" userId="cb0f4ce2-eb4f-479e-8e8f-3beb257e632f" providerId="ADAL" clId="{D69DFFCC-E5A1-4139-9CDC-170E6E9E2C01}" dt="2021-03-24T19:03:28.134" v="1914"/>
        <pc:sldMkLst>
          <pc:docMk/>
          <pc:sldMk cId="2345522917" sldId="307"/>
        </pc:sldMkLst>
        <pc:spChg chg="mod">
          <ac:chgData name="Danny Young" userId="cb0f4ce2-eb4f-479e-8e8f-3beb257e632f" providerId="ADAL" clId="{D69DFFCC-E5A1-4139-9CDC-170E6E9E2C01}" dt="2021-03-24T18:57:53.346" v="1342" actId="14100"/>
          <ac:spMkLst>
            <pc:docMk/>
            <pc:sldMk cId="2345522917" sldId="307"/>
            <ac:spMk id="2" creationId="{899C539D-61EE-4B05-BC08-87210A8978FC}"/>
          </ac:spMkLst>
        </pc:spChg>
        <pc:spChg chg="mod">
          <ac:chgData name="Danny Young" userId="cb0f4ce2-eb4f-479e-8e8f-3beb257e632f" providerId="ADAL" clId="{D69DFFCC-E5A1-4139-9CDC-170E6E9E2C01}" dt="2021-03-24T18:58:54.003" v="1561" actId="14100"/>
          <ac:spMkLst>
            <pc:docMk/>
            <pc:sldMk cId="2345522917" sldId="307"/>
            <ac:spMk id="3" creationId="{731F3F03-2DF8-4B59-B7D8-EA94763FCD2A}"/>
          </ac:spMkLst>
        </pc:spChg>
        <pc:spChg chg="add mod">
          <ac:chgData name="Danny Young" userId="cb0f4ce2-eb4f-479e-8e8f-3beb257e632f" providerId="ADAL" clId="{D69DFFCC-E5A1-4139-9CDC-170E6E9E2C01}" dt="2021-03-24T19:00:27.089" v="1659" actId="1076"/>
          <ac:spMkLst>
            <pc:docMk/>
            <pc:sldMk cId="2345522917" sldId="307"/>
            <ac:spMk id="5" creationId="{43EC4454-FACB-415C-9522-5EAA2D851623}"/>
          </ac:spMkLst>
        </pc:spChg>
        <pc:spChg chg="add mod">
          <ac:chgData name="Danny Young" userId="cb0f4ce2-eb4f-479e-8e8f-3beb257e632f" providerId="ADAL" clId="{D69DFFCC-E5A1-4139-9CDC-170E6E9E2C01}" dt="2021-03-24T19:01:12.235" v="1764" actId="1076"/>
          <ac:spMkLst>
            <pc:docMk/>
            <pc:sldMk cId="2345522917" sldId="307"/>
            <ac:spMk id="8" creationId="{B7242424-1F49-455D-B4EE-5619D4FAEDA2}"/>
          </ac:spMkLst>
        </pc:spChg>
        <pc:spChg chg="add mod">
          <ac:chgData name="Danny Young" userId="cb0f4ce2-eb4f-479e-8e8f-3beb257e632f" providerId="ADAL" clId="{D69DFFCC-E5A1-4139-9CDC-170E6E9E2C01}" dt="2021-03-24T19:01:08.662" v="1761" actId="1076"/>
          <ac:spMkLst>
            <pc:docMk/>
            <pc:sldMk cId="2345522917" sldId="307"/>
            <ac:spMk id="9" creationId="{E17ECFE5-9AE3-4B5A-9024-84488FD5575B}"/>
          </ac:spMkLst>
        </pc:spChg>
        <pc:spChg chg="add mod">
          <ac:chgData name="Danny Young" userId="cb0f4ce2-eb4f-479e-8e8f-3beb257e632f" providerId="ADAL" clId="{D69DFFCC-E5A1-4139-9CDC-170E6E9E2C01}" dt="2021-03-24T19:01:12.775" v="1765"/>
          <ac:spMkLst>
            <pc:docMk/>
            <pc:sldMk cId="2345522917" sldId="307"/>
            <ac:spMk id="10" creationId="{DF8C97B3-57AD-4410-BC84-BCC8E55BD96E}"/>
          </ac:spMkLst>
        </pc:spChg>
        <pc:spChg chg="add mod">
          <ac:chgData name="Danny Young" userId="cb0f4ce2-eb4f-479e-8e8f-3beb257e632f" providerId="ADAL" clId="{D69DFFCC-E5A1-4139-9CDC-170E6E9E2C01}" dt="2021-03-24T19:01:37.598" v="1837" actId="1076"/>
          <ac:spMkLst>
            <pc:docMk/>
            <pc:sldMk cId="2345522917" sldId="307"/>
            <ac:spMk id="11" creationId="{C8F62F1C-6AAD-4BE9-B003-53C2DBFEE420}"/>
          </ac:spMkLst>
        </pc:spChg>
        <pc:spChg chg="add mod">
          <ac:chgData name="Danny Young" userId="cb0f4ce2-eb4f-479e-8e8f-3beb257e632f" providerId="ADAL" clId="{D69DFFCC-E5A1-4139-9CDC-170E6E9E2C01}" dt="2021-03-24T19:02:01.338" v="1897" actId="1076"/>
          <ac:spMkLst>
            <pc:docMk/>
            <pc:sldMk cId="2345522917" sldId="307"/>
            <ac:spMk id="12" creationId="{096A3FC5-9772-4F97-B278-0AE1C358A865}"/>
          </ac:spMkLst>
        </pc:spChg>
        <pc:graphicFrameChg chg="add mod">
          <ac:chgData name="Danny Young" userId="cb0f4ce2-eb4f-479e-8e8f-3beb257e632f" providerId="ADAL" clId="{D69DFFCC-E5A1-4139-9CDC-170E6E9E2C01}" dt="2021-03-24T18:59:05.603" v="1564" actId="1076"/>
          <ac:graphicFrameMkLst>
            <pc:docMk/>
            <pc:sldMk cId="2345522917" sldId="307"/>
            <ac:graphicFrameMk id="4" creationId="{C3B8B183-9D1A-431A-ADD5-C514FDC9F4D2}"/>
          </ac:graphicFrameMkLst>
        </pc:graphicFrameChg>
        <pc:graphicFrameChg chg="add mod">
          <ac:chgData name="Danny Young" userId="cb0f4ce2-eb4f-479e-8e8f-3beb257e632f" providerId="ADAL" clId="{D69DFFCC-E5A1-4139-9CDC-170E6E9E2C01}" dt="2021-03-24T19:00:17.571" v="1657" actId="1076"/>
          <ac:graphicFrameMkLst>
            <pc:docMk/>
            <pc:sldMk cId="2345522917" sldId="307"/>
            <ac:graphicFrameMk id="6" creationId="{4CDDF0F5-DE5E-459C-AA1C-8BC541A77046}"/>
          </ac:graphicFrameMkLst>
        </pc:graphicFrameChg>
        <pc:graphicFrameChg chg="add del mod">
          <ac:chgData name="Danny Young" userId="cb0f4ce2-eb4f-479e-8e8f-3beb257e632f" providerId="ADAL" clId="{D69DFFCC-E5A1-4139-9CDC-170E6E9E2C01}" dt="2021-03-24T19:00:10.747" v="1654" actId="478"/>
          <ac:graphicFrameMkLst>
            <pc:docMk/>
            <pc:sldMk cId="2345522917" sldId="307"/>
            <ac:graphicFrameMk id="7" creationId="{48922922-AEE6-46E5-9D1A-DAA9ED1B8043}"/>
          </ac:graphicFrameMkLst>
        </pc:graphicFrameChg>
        <pc:graphicFrameChg chg="add mod">
          <ac:chgData name="Danny Young" userId="cb0f4ce2-eb4f-479e-8e8f-3beb257e632f" providerId="ADAL" clId="{D69DFFCC-E5A1-4139-9CDC-170E6E9E2C01}" dt="2021-03-24T19:02:49.354" v="1907" actId="1076"/>
          <ac:graphicFrameMkLst>
            <pc:docMk/>
            <pc:sldMk cId="2345522917" sldId="307"/>
            <ac:graphicFrameMk id="13" creationId="{536753F2-188B-48D7-99BC-BCC6F7445C65}"/>
          </ac:graphicFrameMkLst>
        </pc:graphicFrameChg>
        <pc:graphicFrameChg chg="add del mod">
          <ac:chgData name="Danny Young" userId="cb0f4ce2-eb4f-479e-8e8f-3beb257e632f" providerId="ADAL" clId="{D69DFFCC-E5A1-4139-9CDC-170E6E9E2C01}" dt="2021-03-24T19:02:22.770" v="1902" actId="21"/>
          <ac:graphicFrameMkLst>
            <pc:docMk/>
            <pc:sldMk cId="2345522917" sldId="307"/>
            <ac:graphicFrameMk id="14" creationId="{62B72292-C8EF-4BAB-A7F7-B31F0299270F}"/>
          </ac:graphicFrameMkLst>
        </pc:graphicFrameChg>
        <pc:graphicFrameChg chg="add mod">
          <ac:chgData name="Danny Young" userId="cb0f4ce2-eb4f-479e-8e8f-3beb257e632f" providerId="ADAL" clId="{D69DFFCC-E5A1-4139-9CDC-170E6E9E2C01}" dt="2021-03-24T19:03:04.648" v="1909" actId="1076"/>
          <ac:graphicFrameMkLst>
            <pc:docMk/>
            <pc:sldMk cId="2345522917" sldId="307"/>
            <ac:graphicFrameMk id="15" creationId="{06583CDD-3D0B-4728-9EA6-250B305AEACF}"/>
          </ac:graphicFrameMkLst>
        </pc:graphicFrameChg>
        <pc:graphicFrameChg chg="add mod">
          <ac:chgData name="Danny Young" userId="cb0f4ce2-eb4f-479e-8e8f-3beb257e632f" providerId="ADAL" clId="{D69DFFCC-E5A1-4139-9CDC-170E6E9E2C01}" dt="2021-03-24T19:03:04.648" v="1909" actId="1076"/>
          <ac:graphicFrameMkLst>
            <pc:docMk/>
            <pc:sldMk cId="2345522917" sldId="307"/>
            <ac:graphicFrameMk id="16" creationId="{C799610A-5711-41AD-9694-3E0F42C7D283}"/>
          </ac:graphicFrameMkLst>
        </pc:graphicFrameChg>
        <pc:graphicFrameChg chg="add mod">
          <ac:chgData name="Danny Young" userId="cb0f4ce2-eb4f-479e-8e8f-3beb257e632f" providerId="ADAL" clId="{D69DFFCC-E5A1-4139-9CDC-170E6E9E2C01}" dt="2021-03-24T19:03:04.648" v="1909" actId="1076"/>
          <ac:graphicFrameMkLst>
            <pc:docMk/>
            <pc:sldMk cId="2345522917" sldId="307"/>
            <ac:graphicFrameMk id="17" creationId="{BA9AC38C-601C-425D-B9CE-795C73A91ABC}"/>
          </ac:graphicFrameMkLst>
        </pc:graphicFrameChg>
        <pc:graphicFrameChg chg="add mod">
          <ac:chgData name="Danny Young" userId="cb0f4ce2-eb4f-479e-8e8f-3beb257e632f" providerId="ADAL" clId="{D69DFFCC-E5A1-4139-9CDC-170E6E9E2C01}" dt="2021-03-24T19:03:28.134" v="1914"/>
          <ac:graphicFrameMkLst>
            <pc:docMk/>
            <pc:sldMk cId="2345522917" sldId="307"/>
            <ac:graphicFrameMk id="18" creationId="{E21204BE-A1F9-414C-A4A6-FF4EAAD8338D}"/>
          </ac:graphicFrameMkLst>
        </pc:graphicFrameChg>
        <pc:graphicFrameChg chg="add mod">
          <ac:chgData name="Danny Young" userId="cb0f4ce2-eb4f-479e-8e8f-3beb257e632f" providerId="ADAL" clId="{D69DFFCC-E5A1-4139-9CDC-170E6E9E2C01}" dt="2021-03-24T19:03:23.660" v="1912" actId="1076"/>
          <ac:graphicFrameMkLst>
            <pc:docMk/>
            <pc:sldMk cId="2345522917" sldId="307"/>
            <ac:graphicFrameMk id="19" creationId="{020A4FB4-C5ED-4808-984A-0C58D21C22EE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35756-CFAC-4663-9579-AD3F84318AD4}" type="datetimeFigureOut">
              <a:rPr lang="en-CA" smtClean="0"/>
              <a:pPr/>
              <a:t>2021-04-06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E17C4-0764-4B70-90B0-8DC28389A35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8468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E17C4-0764-4B70-90B0-8DC28389A35E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2367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E17C4-0764-4B70-90B0-8DC28389A35E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0817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E17C4-0764-4B70-90B0-8DC28389A35E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2982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E17C4-0764-4B70-90B0-8DC28389A35E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2840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E17C4-0764-4B70-90B0-8DC28389A35E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68885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517904-12C9-451E-97A9-8E3EAC4D97E6}" type="slidenum">
              <a:rPr lang="en-CA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CA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33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E17C4-0764-4B70-90B0-8DC28389A35E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94971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E17C4-0764-4B70-90B0-8DC28389A35E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2375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83FCFD4-0E36-43A7-8C1A-456F25025BC5}" type="datetimeFigureOut">
              <a:rPr lang="en-CA" smtClean="0"/>
              <a:pPr/>
              <a:t>2021-04-06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7354B15-E7F3-4B3D-8362-2BA46968DEC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FCFD4-0E36-43A7-8C1A-456F25025BC5}" type="datetimeFigureOut">
              <a:rPr lang="en-CA" smtClean="0"/>
              <a:pPr/>
              <a:t>2021-04-06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4B15-E7F3-4B3D-8362-2BA46968DEC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FCFD4-0E36-43A7-8C1A-456F25025BC5}" type="datetimeFigureOut">
              <a:rPr lang="en-CA" smtClean="0"/>
              <a:pPr/>
              <a:t>2021-04-06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4B15-E7F3-4B3D-8362-2BA46968DEC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83FCFD4-0E36-43A7-8C1A-456F25025BC5}" type="datetimeFigureOut">
              <a:rPr lang="en-CA" smtClean="0"/>
              <a:pPr/>
              <a:t>2021-04-06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7354B15-E7F3-4B3D-8362-2BA46968DEC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83FCFD4-0E36-43A7-8C1A-456F25025BC5}" type="datetimeFigureOut">
              <a:rPr lang="en-CA" smtClean="0"/>
              <a:pPr/>
              <a:t>2021-04-06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7354B15-E7F3-4B3D-8362-2BA46968DEC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FCFD4-0E36-43A7-8C1A-456F25025BC5}" type="datetimeFigureOut">
              <a:rPr lang="en-CA" smtClean="0"/>
              <a:pPr/>
              <a:t>2021-04-06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4B15-E7F3-4B3D-8362-2BA46968DEC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FCFD4-0E36-43A7-8C1A-456F25025BC5}" type="datetimeFigureOut">
              <a:rPr lang="en-CA" smtClean="0"/>
              <a:pPr/>
              <a:t>2021-04-06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4B15-E7F3-4B3D-8362-2BA46968DEC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3FCFD4-0E36-43A7-8C1A-456F25025BC5}" type="datetimeFigureOut">
              <a:rPr lang="en-CA" smtClean="0"/>
              <a:pPr/>
              <a:t>2021-04-06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7354B15-E7F3-4B3D-8362-2BA46968DEC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FCFD4-0E36-43A7-8C1A-456F25025BC5}" type="datetimeFigureOut">
              <a:rPr lang="en-CA" smtClean="0"/>
              <a:pPr/>
              <a:t>2021-04-06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4B15-E7F3-4B3D-8362-2BA46968DEC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83FCFD4-0E36-43A7-8C1A-456F25025BC5}" type="datetimeFigureOut">
              <a:rPr lang="en-CA" smtClean="0"/>
              <a:pPr/>
              <a:t>2021-04-06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7354B15-E7F3-4B3D-8362-2BA46968DEC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3FCFD4-0E36-43A7-8C1A-456F25025BC5}" type="datetimeFigureOut">
              <a:rPr lang="en-CA" smtClean="0"/>
              <a:pPr/>
              <a:t>2021-04-06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7354B15-E7F3-4B3D-8362-2BA46968DEC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83FCFD4-0E36-43A7-8C1A-456F25025BC5}" type="datetimeFigureOut">
              <a:rPr lang="en-CA" smtClean="0"/>
              <a:pPr/>
              <a:t>2021-04-06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7354B15-E7F3-4B3D-8362-2BA46968DEC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7.bin"/><Relationship Id="rId13" Type="http://schemas.openxmlformats.org/officeDocument/2006/relationships/image" Target="../media/image98.wmf"/><Relationship Id="rId3" Type="http://schemas.openxmlformats.org/officeDocument/2006/relationships/image" Target="../media/image48.wmf"/><Relationship Id="rId7" Type="http://schemas.openxmlformats.org/officeDocument/2006/relationships/image" Target="../media/image95.wmf"/><Relationship Id="rId12" Type="http://schemas.openxmlformats.org/officeDocument/2006/relationships/oleObject" Target="../embeddings/oleObject109.bin"/><Relationship Id="rId17" Type="http://schemas.openxmlformats.org/officeDocument/2006/relationships/image" Target="../media/image100.wmf"/><Relationship Id="rId2" Type="http://schemas.openxmlformats.org/officeDocument/2006/relationships/oleObject" Target="../embeddings/oleObject50.bin"/><Relationship Id="rId16" Type="http://schemas.openxmlformats.org/officeDocument/2006/relationships/oleObject" Target="../embeddings/oleObject11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06.bin"/><Relationship Id="rId11" Type="http://schemas.openxmlformats.org/officeDocument/2006/relationships/image" Target="../media/image97.wmf"/><Relationship Id="rId5" Type="http://schemas.openxmlformats.org/officeDocument/2006/relationships/image" Target="../media/image94.wmf"/><Relationship Id="rId15" Type="http://schemas.openxmlformats.org/officeDocument/2006/relationships/image" Target="../media/image99.wmf"/><Relationship Id="rId10" Type="http://schemas.openxmlformats.org/officeDocument/2006/relationships/oleObject" Target="../embeddings/oleObject108.bin"/><Relationship Id="rId4" Type="http://schemas.openxmlformats.org/officeDocument/2006/relationships/oleObject" Target="../embeddings/oleObject105.bin"/><Relationship Id="rId9" Type="http://schemas.openxmlformats.org/officeDocument/2006/relationships/image" Target="../media/image96.wmf"/><Relationship Id="rId14" Type="http://schemas.openxmlformats.org/officeDocument/2006/relationships/oleObject" Target="../embeddings/oleObject11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5.bin"/><Relationship Id="rId3" Type="http://schemas.openxmlformats.org/officeDocument/2006/relationships/image" Target="../media/image101.wmf"/><Relationship Id="rId7" Type="http://schemas.openxmlformats.org/officeDocument/2006/relationships/image" Target="../media/image103.wmf"/><Relationship Id="rId2" Type="http://schemas.openxmlformats.org/officeDocument/2006/relationships/oleObject" Target="../embeddings/oleObject11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4.bin"/><Relationship Id="rId5" Type="http://schemas.openxmlformats.org/officeDocument/2006/relationships/image" Target="../media/image102.wmf"/><Relationship Id="rId4" Type="http://schemas.openxmlformats.org/officeDocument/2006/relationships/oleObject" Target="../embeddings/oleObject113.bin"/><Relationship Id="rId9" Type="http://schemas.openxmlformats.org/officeDocument/2006/relationships/image" Target="../media/image104.wmf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20.bin"/><Relationship Id="rId18" Type="http://schemas.openxmlformats.org/officeDocument/2006/relationships/image" Target="../media/image110.wmf"/><Relationship Id="rId26" Type="http://schemas.openxmlformats.org/officeDocument/2006/relationships/image" Target="../media/image114.wmf"/><Relationship Id="rId39" Type="http://schemas.openxmlformats.org/officeDocument/2006/relationships/oleObject" Target="../embeddings/oleObject133.bin"/><Relationship Id="rId21" Type="http://schemas.openxmlformats.org/officeDocument/2006/relationships/oleObject" Target="../embeddings/oleObject124.bin"/><Relationship Id="rId34" Type="http://schemas.openxmlformats.org/officeDocument/2006/relationships/image" Target="../media/image118.wmf"/><Relationship Id="rId42" Type="http://schemas.openxmlformats.org/officeDocument/2006/relationships/image" Target="../media/image122.wmf"/><Relationship Id="rId47" Type="http://schemas.openxmlformats.org/officeDocument/2006/relationships/oleObject" Target="../embeddings/oleObject137.bin"/><Relationship Id="rId50" Type="http://schemas.openxmlformats.org/officeDocument/2006/relationships/oleObject" Target="../embeddings/oleObject139.bin"/><Relationship Id="rId55" Type="http://schemas.openxmlformats.org/officeDocument/2006/relationships/image" Target="../media/image128.wmf"/><Relationship Id="rId63" Type="http://schemas.openxmlformats.org/officeDocument/2006/relationships/image" Target="../media/image132.wmf"/><Relationship Id="rId68" Type="http://schemas.openxmlformats.org/officeDocument/2006/relationships/image" Target="../media/image134.wmf"/><Relationship Id="rId7" Type="http://schemas.openxmlformats.org/officeDocument/2006/relationships/oleObject" Target="../embeddings/oleObject117.bin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09.wmf"/><Relationship Id="rId29" Type="http://schemas.openxmlformats.org/officeDocument/2006/relationships/oleObject" Target="../embeddings/oleObject128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.wmf"/><Relationship Id="rId11" Type="http://schemas.openxmlformats.org/officeDocument/2006/relationships/oleObject" Target="../embeddings/oleObject119.bin"/><Relationship Id="rId24" Type="http://schemas.openxmlformats.org/officeDocument/2006/relationships/image" Target="../media/image113.wmf"/><Relationship Id="rId32" Type="http://schemas.openxmlformats.org/officeDocument/2006/relationships/image" Target="../media/image117.wmf"/><Relationship Id="rId37" Type="http://schemas.openxmlformats.org/officeDocument/2006/relationships/oleObject" Target="../embeddings/oleObject132.bin"/><Relationship Id="rId40" Type="http://schemas.openxmlformats.org/officeDocument/2006/relationships/image" Target="../media/image121.wmf"/><Relationship Id="rId45" Type="http://schemas.openxmlformats.org/officeDocument/2006/relationships/oleObject" Target="../embeddings/oleObject136.bin"/><Relationship Id="rId53" Type="http://schemas.openxmlformats.org/officeDocument/2006/relationships/image" Target="../media/image127.wmf"/><Relationship Id="rId58" Type="http://schemas.openxmlformats.org/officeDocument/2006/relationships/oleObject" Target="../embeddings/oleObject143.bin"/><Relationship Id="rId66" Type="http://schemas.openxmlformats.org/officeDocument/2006/relationships/image" Target="../media/image133.wmf"/><Relationship Id="rId5" Type="http://schemas.openxmlformats.org/officeDocument/2006/relationships/oleObject" Target="../embeddings/oleObject112.bin"/><Relationship Id="rId15" Type="http://schemas.openxmlformats.org/officeDocument/2006/relationships/oleObject" Target="../embeddings/oleObject121.bin"/><Relationship Id="rId23" Type="http://schemas.openxmlformats.org/officeDocument/2006/relationships/oleObject" Target="../embeddings/oleObject125.bin"/><Relationship Id="rId28" Type="http://schemas.openxmlformats.org/officeDocument/2006/relationships/image" Target="../media/image115.wmf"/><Relationship Id="rId36" Type="http://schemas.openxmlformats.org/officeDocument/2006/relationships/image" Target="../media/image119.wmf"/><Relationship Id="rId49" Type="http://schemas.openxmlformats.org/officeDocument/2006/relationships/oleObject" Target="../embeddings/oleObject138.bin"/><Relationship Id="rId57" Type="http://schemas.openxmlformats.org/officeDocument/2006/relationships/image" Target="../media/image129.wmf"/><Relationship Id="rId61" Type="http://schemas.openxmlformats.org/officeDocument/2006/relationships/image" Target="../media/image131.wmf"/><Relationship Id="rId10" Type="http://schemas.openxmlformats.org/officeDocument/2006/relationships/image" Target="../media/image106.wmf"/><Relationship Id="rId19" Type="http://schemas.openxmlformats.org/officeDocument/2006/relationships/oleObject" Target="../embeddings/oleObject123.bin"/><Relationship Id="rId31" Type="http://schemas.openxmlformats.org/officeDocument/2006/relationships/oleObject" Target="../embeddings/oleObject129.bin"/><Relationship Id="rId44" Type="http://schemas.openxmlformats.org/officeDocument/2006/relationships/image" Target="../media/image123.wmf"/><Relationship Id="rId52" Type="http://schemas.openxmlformats.org/officeDocument/2006/relationships/oleObject" Target="../embeddings/oleObject140.bin"/><Relationship Id="rId60" Type="http://schemas.openxmlformats.org/officeDocument/2006/relationships/oleObject" Target="../embeddings/oleObject144.bin"/><Relationship Id="rId65" Type="http://schemas.openxmlformats.org/officeDocument/2006/relationships/oleObject" Target="../embeddings/oleObject146.bin"/><Relationship Id="rId4" Type="http://schemas.openxmlformats.org/officeDocument/2006/relationships/image" Target="../media/image104.wmf"/><Relationship Id="rId9" Type="http://schemas.openxmlformats.org/officeDocument/2006/relationships/oleObject" Target="../embeddings/oleObject118.bin"/><Relationship Id="rId14" Type="http://schemas.openxmlformats.org/officeDocument/2006/relationships/image" Target="../media/image108.wmf"/><Relationship Id="rId22" Type="http://schemas.openxmlformats.org/officeDocument/2006/relationships/image" Target="../media/image112.wmf"/><Relationship Id="rId27" Type="http://schemas.openxmlformats.org/officeDocument/2006/relationships/oleObject" Target="../embeddings/oleObject127.bin"/><Relationship Id="rId30" Type="http://schemas.openxmlformats.org/officeDocument/2006/relationships/image" Target="../media/image116.wmf"/><Relationship Id="rId35" Type="http://schemas.openxmlformats.org/officeDocument/2006/relationships/oleObject" Target="../embeddings/oleObject131.bin"/><Relationship Id="rId43" Type="http://schemas.openxmlformats.org/officeDocument/2006/relationships/oleObject" Target="../embeddings/oleObject135.bin"/><Relationship Id="rId48" Type="http://schemas.openxmlformats.org/officeDocument/2006/relationships/image" Target="../media/image125.wmf"/><Relationship Id="rId56" Type="http://schemas.openxmlformats.org/officeDocument/2006/relationships/oleObject" Target="../embeddings/oleObject142.bin"/><Relationship Id="rId64" Type="http://schemas.openxmlformats.org/officeDocument/2006/relationships/hyperlink" Target="http://www.bcmath.ca/" TargetMode="External"/><Relationship Id="rId8" Type="http://schemas.openxmlformats.org/officeDocument/2006/relationships/image" Target="../media/image105.wmf"/><Relationship Id="rId51" Type="http://schemas.openxmlformats.org/officeDocument/2006/relationships/image" Target="../media/image126.wmf"/><Relationship Id="rId3" Type="http://schemas.openxmlformats.org/officeDocument/2006/relationships/oleObject" Target="../embeddings/oleObject116.bin"/><Relationship Id="rId12" Type="http://schemas.openxmlformats.org/officeDocument/2006/relationships/image" Target="../media/image107.wmf"/><Relationship Id="rId17" Type="http://schemas.openxmlformats.org/officeDocument/2006/relationships/oleObject" Target="../embeddings/oleObject122.bin"/><Relationship Id="rId25" Type="http://schemas.openxmlformats.org/officeDocument/2006/relationships/oleObject" Target="../embeddings/oleObject126.bin"/><Relationship Id="rId33" Type="http://schemas.openxmlformats.org/officeDocument/2006/relationships/oleObject" Target="../embeddings/oleObject130.bin"/><Relationship Id="rId38" Type="http://schemas.openxmlformats.org/officeDocument/2006/relationships/image" Target="../media/image120.wmf"/><Relationship Id="rId46" Type="http://schemas.openxmlformats.org/officeDocument/2006/relationships/image" Target="../media/image124.wmf"/><Relationship Id="rId59" Type="http://schemas.openxmlformats.org/officeDocument/2006/relationships/image" Target="../media/image130.wmf"/><Relationship Id="rId67" Type="http://schemas.openxmlformats.org/officeDocument/2006/relationships/oleObject" Target="../embeddings/oleObject147.bin"/><Relationship Id="rId20" Type="http://schemas.openxmlformats.org/officeDocument/2006/relationships/image" Target="../media/image111.wmf"/><Relationship Id="rId41" Type="http://schemas.openxmlformats.org/officeDocument/2006/relationships/oleObject" Target="../embeddings/oleObject134.bin"/><Relationship Id="rId54" Type="http://schemas.openxmlformats.org/officeDocument/2006/relationships/oleObject" Target="../embeddings/oleObject141.bin"/><Relationship Id="rId62" Type="http://schemas.openxmlformats.org/officeDocument/2006/relationships/oleObject" Target="../embeddings/oleObject14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wmf"/><Relationship Id="rId13" Type="http://schemas.openxmlformats.org/officeDocument/2006/relationships/oleObject" Target="../embeddings/oleObject153.bin"/><Relationship Id="rId18" Type="http://schemas.openxmlformats.org/officeDocument/2006/relationships/image" Target="../media/image141.wmf"/><Relationship Id="rId26" Type="http://schemas.openxmlformats.org/officeDocument/2006/relationships/image" Target="../media/image145.wmf"/><Relationship Id="rId39" Type="http://schemas.openxmlformats.org/officeDocument/2006/relationships/image" Target="../media/image150.wmf"/><Relationship Id="rId3" Type="http://schemas.openxmlformats.org/officeDocument/2006/relationships/oleObject" Target="../embeddings/oleObject148.bin"/><Relationship Id="rId21" Type="http://schemas.openxmlformats.org/officeDocument/2006/relationships/oleObject" Target="../embeddings/oleObject158.bin"/><Relationship Id="rId34" Type="http://schemas.openxmlformats.org/officeDocument/2006/relationships/image" Target="../media/image149.wmf"/><Relationship Id="rId42" Type="http://schemas.openxmlformats.org/officeDocument/2006/relationships/oleObject" Target="../embeddings/oleObject167.bin"/><Relationship Id="rId7" Type="http://schemas.openxmlformats.org/officeDocument/2006/relationships/oleObject" Target="../embeddings/oleObject150.bin"/><Relationship Id="rId12" Type="http://schemas.openxmlformats.org/officeDocument/2006/relationships/image" Target="../media/image139.wmf"/><Relationship Id="rId17" Type="http://schemas.openxmlformats.org/officeDocument/2006/relationships/oleObject" Target="../embeddings/oleObject156.bin"/><Relationship Id="rId25" Type="http://schemas.openxmlformats.org/officeDocument/2006/relationships/oleObject" Target="../embeddings/oleObject160.bin"/><Relationship Id="rId33" Type="http://schemas.openxmlformats.org/officeDocument/2006/relationships/oleObject" Target="../embeddings/oleObject164.bin"/><Relationship Id="rId38" Type="http://schemas.openxmlformats.org/officeDocument/2006/relationships/oleObject" Target="../embeddings/oleObject165.bin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40.wmf"/><Relationship Id="rId20" Type="http://schemas.openxmlformats.org/officeDocument/2006/relationships/image" Target="../media/image142.wmf"/><Relationship Id="rId29" Type="http://schemas.openxmlformats.org/officeDocument/2006/relationships/oleObject" Target="../embeddings/oleObject162.bin"/><Relationship Id="rId41" Type="http://schemas.openxmlformats.org/officeDocument/2006/relationships/image" Target="../media/image15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6.wmf"/><Relationship Id="rId11" Type="http://schemas.openxmlformats.org/officeDocument/2006/relationships/oleObject" Target="../embeddings/oleObject152.bin"/><Relationship Id="rId24" Type="http://schemas.openxmlformats.org/officeDocument/2006/relationships/image" Target="../media/image144.wmf"/><Relationship Id="rId32" Type="http://schemas.openxmlformats.org/officeDocument/2006/relationships/image" Target="../media/image148.wmf"/><Relationship Id="rId37" Type="http://schemas.openxmlformats.org/officeDocument/2006/relationships/image" Target="../media/image103.wmf"/><Relationship Id="rId40" Type="http://schemas.openxmlformats.org/officeDocument/2006/relationships/oleObject" Target="../embeddings/oleObject166.bin"/><Relationship Id="rId45" Type="http://schemas.openxmlformats.org/officeDocument/2006/relationships/image" Target="../media/image153.wmf"/><Relationship Id="rId5" Type="http://schemas.openxmlformats.org/officeDocument/2006/relationships/oleObject" Target="../embeddings/oleObject149.bin"/><Relationship Id="rId15" Type="http://schemas.openxmlformats.org/officeDocument/2006/relationships/oleObject" Target="../embeddings/oleObject155.bin"/><Relationship Id="rId23" Type="http://schemas.openxmlformats.org/officeDocument/2006/relationships/oleObject" Target="../embeddings/oleObject159.bin"/><Relationship Id="rId28" Type="http://schemas.openxmlformats.org/officeDocument/2006/relationships/image" Target="../media/image146.wmf"/><Relationship Id="rId36" Type="http://schemas.openxmlformats.org/officeDocument/2006/relationships/oleObject" Target="../embeddings/oleObject114.bin"/><Relationship Id="rId10" Type="http://schemas.openxmlformats.org/officeDocument/2006/relationships/image" Target="../media/image138.wmf"/><Relationship Id="rId19" Type="http://schemas.openxmlformats.org/officeDocument/2006/relationships/oleObject" Target="../embeddings/oleObject157.bin"/><Relationship Id="rId31" Type="http://schemas.openxmlformats.org/officeDocument/2006/relationships/oleObject" Target="../embeddings/oleObject163.bin"/><Relationship Id="rId44" Type="http://schemas.openxmlformats.org/officeDocument/2006/relationships/oleObject" Target="../embeddings/oleObject168.bin"/><Relationship Id="rId4" Type="http://schemas.openxmlformats.org/officeDocument/2006/relationships/image" Target="../media/image135.wmf"/><Relationship Id="rId9" Type="http://schemas.openxmlformats.org/officeDocument/2006/relationships/oleObject" Target="../embeddings/oleObject151.bin"/><Relationship Id="rId14" Type="http://schemas.openxmlformats.org/officeDocument/2006/relationships/oleObject" Target="../embeddings/oleObject154.bin"/><Relationship Id="rId22" Type="http://schemas.openxmlformats.org/officeDocument/2006/relationships/image" Target="../media/image143.wmf"/><Relationship Id="rId27" Type="http://schemas.openxmlformats.org/officeDocument/2006/relationships/oleObject" Target="../embeddings/oleObject161.bin"/><Relationship Id="rId30" Type="http://schemas.openxmlformats.org/officeDocument/2006/relationships/image" Target="../media/image147.wmf"/><Relationship Id="rId35" Type="http://schemas.openxmlformats.org/officeDocument/2006/relationships/hyperlink" Target="http://www.bcmath.ca/" TargetMode="External"/><Relationship Id="rId43" Type="http://schemas.openxmlformats.org/officeDocument/2006/relationships/image" Target="../media/image15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6.wmf"/><Relationship Id="rId13" Type="http://schemas.openxmlformats.org/officeDocument/2006/relationships/oleObject" Target="../embeddings/oleObject174.bin"/><Relationship Id="rId18" Type="http://schemas.openxmlformats.org/officeDocument/2006/relationships/image" Target="../media/image161.wmf"/><Relationship Id="rId26" Type="http://schemas.openxmlformats.org/officeDocument/2006/relationships/image" Target="../media/image165.wmf"/><Relationship Id="rId3" Type="http://schemas.openxmlformats.org/officeDocument/2006/relationships/oleObject" Target="../embeddings/oleObject169.bin"/><Relationship Id="rId21" Type="http://schemas.openxmlformats.org/officeDocument/2006/relationships/oleObject" Target="../embeddings/oleObject178.bin"/><Relationship Id="rId7" Type="http://schemas.openxmlformats.org/officeDocument/2006/relationships/oleObject" Target="../embeddings/oleObject171.bin"/><Relationship Id="rId12" Type="http://schemas.openxmlformats.org/officeDocument/2006/relationships/image" Target="../media/image158.wmf"/><Relationship Id="rId17" Type="http://schemas.openxmlformats.org/officeDocument/2006/relationships/oleObject" Target="../embeddings/oleObject176.bin"/><Relationship Id="rId25" Type="http://schemas.openxmlformats.org/officeDocument/2006/relationships/oleObject" Target="../embeddings/oleObject180.bin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60.wmf"/><Relationship Id="rId20" Type="http://schemas.openxmlformats.org/officeDocument/2006/relationships/image" Target="../media/image16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5.wmf"/><Relationship Id="rId11" Type="http://schemas.openxmlformats.org/officeDocument/2006/relationships/oleObject" Target="../embeddings/oleObject173.bin"/><Relationship Id="rId24" Type="http://schemas.openxmlformats.org/officeDocument/2006/relationships/image" Target="../media/image164.wmf"/><Relationship Id="rId5" Type="http://schemas.openxmlformats.org/officeDocument/2006/relationships/oleObject" Target="../embeddings/oleObject170.bin"/><Relationship Id="rId15" Type="http://schemas.openxmlformats.org/officeDocument/2006/relationships/oleObject" Target="../embeddings/oleObject175.bin"/><Relationship Id="rId23" Type="http://schemas.openxmlformats.org/officeDocument/2006/relationships/oleObject" Target="../embeddings/oleObject179.bin"/><Relationship Id="rId10" Type="http://schemas.openxmlformats.org/officeDocument/2006/relationships/image" Target="../media/image157.wmf"/><Relationship Id="rId19" Type="http://schemas.openxmlformats.org/officeDocument/2006/relationships/oleObject" Target="../embeddings/oleObject177.bin"/><Relationship Id="rId4" Type="http://schemas.openxmlformats.org/officeDocument/2006/relationships/image" Target="../media/image154.wmf"/><Relationship Id="rId9" Type="http://schemas.openxmlformats.org/officeDocument/2006/relationships/oleObject" Target="../embeddings/oleObject172.bin"/><Relationship Id="rId14" Type="http://schemas.openxmlformats.org/officeDocument/2006/relationships/image" Target="../media/image159.wmf"/><Relationship Id="rId22" Type="http://schemas.openxmlformats.org/officeDocument/2006/relationships/image" Target="../media/image16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6.wmf"/><Relationship Id="rId7" Type="http://schemas.openxmlformats.org/officeDocument/2006/relationships/image" Target="../media/image168.wmf"/><Relationship Id="rId2" Type="http://schemas.openxmlformats.org/officeDocument/2006/relationships/oleObject" Target="../embeddings/oleObject18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83.bin"/><Relationship Id="rId5" Type="http://schemas.openxmlformats.org/officeDocument/2006/relationships/image" Target="../media/image167.wmf"/><Relationship Id="rId4" Type="http://schemas.openxmlformats.org/officeDocument/2006/relationships/oleObject" Target="../embeddings/oleObject182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9.wmf"/><Relationship Id="rId2" Type="http://schemas.openxmlformats.org/officeDocument/2006/relationships/oleObject" Target="../embeddings/oleObject1.bin"/><Relationship Id="rId16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10.wmf"/><Relationship Id="rId7" Type="http://schemas.openxmlformats.org/officeDocument/2006/relationships/image" Target="../media/image12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8.bin"/><Relationship Id="rId18" Type="http://schemas.openxmlformats.org/officeDocument/2006/relationships/image" Target="../media/image11.wmf"/><Relationship Id="rId26" Type="http://schemas.openxmlformats.org/officeDocument/2006/relationships/image" Target="../media/image24.wmf"/><Relationship Id="rId39" Type="http://schemas.openxmlformats.org/officeDocument/2006/relationships/oleObject" Target="../embeddings/oleObject31.bin"/><Relationship Id="rId3" Type="http://schemas.openxmlformats.org/officeDocument/2006/relationships/oleObject" Target="../embeddings/oleObject9.bin"/><Relationship Id="rId21" Type="http://schemas.openxmlformats.org/officeDocument/2006/relationships/oleObject" Target="../embeddings/oleObject21.bin"/><Relationship Id="rId34" Type="http://schemas.openxmlformats.org/officeDocument/2006/relationships/image" Target="../media/image27.wmf"/><Relationship Id="rId42" Type="http://schemas.openxmlformats.org/officeDocument/2006/relationships/image" Target="../media/image31.wmf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8.wmf"/><Relationship Id="rId17" Type="http://schemas.openxmlformats.org/officeDocument/2006/relationships/oleObject" Target="../embeddings/oleObject10.bin"/><Relationship Id="rId25" Type="http://schemas.openxmlformats.org/officeDocument/2006/relationships/oleObject" Target="../embeddings/oleObject23.bin"/><Relationship Id="rId33" Type="http://schemas.openxmlformats.org/officeDocument/2006/relationships/oleObject" Target="../embeddings/oleObject28.bin"/><Relationship Id="rId38" Type="http://schemas.openxmlformats.org/officeDocument/2006/relationships/image" Target="../media/image29.wmf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0.wmf"/><Relationship Id="rId20" Type="http://schemas.openxmlformats.org/officeDocument/2006/relationships/image" Target="../media/image21.wmf"/><Relationship Id="rId29" Type="http://schemas.openxmlformats.org/officeDocument/2006/relationships/oleObject" Target="../embeddings/oleObject25.bin"/><Relationship Id="rId41" Type="http://schemas.openxmlformats.org/officeDocument/2006/relationships/oleObject" Target="../embeddings/oleObject32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7.bin"/><Relationship Id="rId24" Type="http://schemas.openxmlformats.org/officeDocument/2006/relationships/image" Target="../media/image23.wmf"/><Relationship Id="rId32" Type="http://schemas.openxmlformats.org/officeDocument/2006/relationships/image" Target="../media/image26.wmf"/><Relationship Id="rId37" Type="http://schemas.openxmlformats.org/officeDocument/2006/relationships/oleObject" Target="../embeddings/oleObject30.bin"/><Relationship Id="rId40" Type="http://schemas.openxmlformats.org/officeDocument/2006/relationships/image" Target="../media/image30.wmf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23" Type="http://schemas.openxmlformats.org/officeDocument/2006/relationships/oleObject" Target="../embeddings/oleObject22.bin"/><Relationship Id="rId28" Type="http://schemas.openxmlformats.org/officeDocument/2006/relationships/image" Target="../media/image25.wmf"/><Relationship Id="rId36" Type="http://schemas.openxmlformats.org/officeDocument/2006/relationships/image" Target="../media/image28.wmf"/><Relationship Id="rId10" Type="http://schemas.openxmlformats.org/officeDocument/2006/relationships/image" Target="../media/image17.wmf"/><Relationship Id="rId19" Type="http://schemas.openxmlformats.org/officeDocument/2006/relationships/oleObject" Target="../embeddings/oleObject20.bin"/><Relationship Id="rId31" Type="http://schemas.openxmlformats.org/officeDocument/2006/relationships/oleObject" Target="../embeddings/oleObject27.bin"/><Relationship Id="rId44" Type="http://schemas.openxmlformats.org/officeDocument/2006/relationships/image" Target="../media/image32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9.wmf"/><Relationship Id="rId22" Type="http://schemas.openxmlformats.org/officeDocument/2006/relationships/image" Target="../media/image22.wmf"/><Relationship Id="rId27" Type="http://schemas.openxmlformats.org/officeDocument/2006/relationships/oleObject" Target="../embeddings/oleObject24.bin"/><Relationship Id="rId30" Type="http://schemas.openxmlformats.org/officeDocument/2006/relationships/oleObject" Target="../embeddings/oleObject26.bin"/><Relationship Id="rId35" Type="http://schemas.openxmlformats.org/officeDocument/2006/relationships/oleObject" Target="../embeddings/oleObject29.bin"/><Relationship Id="rId43" Type="http://schemas.openxmlformats.org/officeDocument/2006/relationships/oleObject" Target="../embeddings/oleObject3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1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44.bin"/><Relationship Id="rId2" Type="http://schemas.openxmlformats.org/officeDocument/2006/relationships/oleObject" Target="../embeddings/oleObject3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41.wmf"/><Relationship Id="rId5" Type="http://schemas.openxmlformats.org/officeDocument/2006/relationships/image" Target="../media/image38.wmf"/><Relationship Id="rId15" Type="http://schemas.openxmlformats.org/officeDocument/2006/relationships/image" Target="../media/image43.wmf"/><Relationship Id="rId10" Type="http://schemas.openxmlformats.org/officeDocument/2006/relationships/oleObject" Target="../embeddings/oleObject43.bin"/><Relationship Id="rId4" Type="http://schemas.openxmlformats.org/officeDocument/2006/relationships/oleObject" Target="../embeddings/oleObject40.bin"/><Relationship Id="rId9" Type="http://schemas.openxmlformats.org/officeDocument/2006/relationships/image" Target="../media/image40.wmf"/><Relationship Id="rId14" Type="http://schemas.openxmlformats.org/officeDocument/2006/relationships/oleObject" Target="../embeddings/oleObject4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image" Target="../media/image44.wmf"/><Relationship Id="rId7" Type="http://schemas.openxmlformats.org/officeDocument/2006/relationships/image" Target="../media/image46.wmf"/><Relationship Id="rId2" Type="http://schemas.openxmlformats.org/officeDocument/2006/relationships/oleObject" Target="../embeddings/oleObject4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8.bin"/><Relationship Id="rId11" Type="http://schemas.openxmlformats.org/officeDocument/2006/relationships/image" Target="../media/image48.wmf"/><Relationship Id="rId5" Type="http://schemas.openxmlformats.org/officeDocument/2006/relationships/image" Target="../media/image45.wmf"/><Relationship Id="rId10" Type="http://schemas.openxmlformats.org/officeDocument/2006/relationships/oleObject" Target="../embeddings/oleObject50.bin"/><Relationship Id="rId4" Type="http://schemas.openxmlformats.org/officeDocument/2006/relationships/oleObject" Target="../embeddings/oleObject47.bin"/><Relationship Id="rId9" Type="http://schemas.openxmlformats.org/officeDocument/2006/relationships/image" Target="../media/image4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oleObject" Target="../embeddings/oleObject55.bin"/><Relationship Id="rId18" Type="http://schemas.openxmlformats.org/officeDocument/2006/relationships/oleObject" Target="../embeddings/oleObject58.bin"/><Relationship Id="rId26" Type="http://schemas.openxmlformats.org/officeDocument/2006/relationships/image" Target="../media/image57.wmf"/><Relationship Id="rId39" Type="http://schemas.openxmlformats.org/officeDocument/2006/relationships/oleObject" Target="../embeddings/oleObject68.bin"/><Relationship Id="rId3" Type="http://schemas.openxmlformats.org/officeDocument/2006/relationships/oleObject" Target="../embeddings/oleObject46.bin"/><Relationship Id="rId21" Type="http://schemas.openxmlformats.org/officeDocument/2006/relationships/oleObject" Target="../embeddings/oleObject60.bin"/><Relationship Id="rId34" Type="http://schemas.openxmlformats.org/officeDocument/2006/relationships/image" Target="../media/image61.wmf"/><Relationship Id="rId42" Type="http://schemas.openxmlformats.org/officeDocument/2006/relationships/oleObject" Target="../embeddings/oleObject70.bin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52.wmf"/><Relationship Id="rId17" Type="http://schemas.openxmlformats.org/officeDocument/2006/relationships/oleObject" Target="../embeddings/oleObject57.bin"/><Relationship Id="rId25" Type="http://schemas.openxmlformats.org/officeDocument/2006/relationships/oleObject" Target="../embeddings/oleObject61.bin"/><Relationship Id="rId33" Type="http://schemas.openxmlformats.org/officeDocument/2006/relationships/oleObject" Target="../embeddings/oleObject65.bin"/><Relationship Id="rId38" Type="http://schemas.openxmlformats.org/officeDocument/2006/relationships/image" Target="../media/image63.wmf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54.wmf"/><Relationship Id="rId20" Type="http://schemas.openxmlformats.org/officeDocument/2006/relationships/oleObject" Target="../embeddings/oleObject59.bin"/><Relationship Id="rId29" Type="http://schemas.openxmlformats.org/officeDocument/2006/relationships/oleObject" Target="../embeddings/oleObject63.bin"/><Relationship Id="rId41" Type="http://schemas.openxmlformats.org/officeDocument/2006/relationships/oleObject" Target="../embeddings/oleObject69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54.bin"/><Relationship Id="rId24" Type="http://schemas.openxmlformats.org/officeDocument/2006/relationships/image" Target="../media/image45.wmf"/><Relationship Id="rId32" Type="http://schemas.openxmlformats.org/officeDocument/2006/relationships/image" Target="../media/image60.wmf"/><Relationship Id="rId37" Type="http://schemas.openxmlformats.org/officeDocument/2006/relationships/oleObject" Target="../embeddings/oleObject67.bin"/><Relationship Id="rId40" Type="http://schemas.openxmlformats.org/officeDocument/2006/relationships/image" Target="../media/image64.wmf"/><Relationship Id="rId5" Type="http://schemas.openxmlformats.org/officeDocument/2006/relationships/oleObject" Target="../embeddings/oleObject51.bin"/><Relationship Id="rId15" Type="http://schemas.openxmlformats.org/officeDocument/2006/relationships/oleObject" Target="../embeddings/oleObject56.bin"/><Relationship Id="rId23" Type="http://schemas.openxmlformats.org/officeDocument/2006/relationships/oleObject" Target="../embeddings/oleObject47.bin"/><Relationship Id="rId28" Type="http://schemas.openxmlformats.org/officeDocument/2006/relationships/image" Target="../media/image58.wmf"/><Relationship Id="rId36" Type="http://schemas.openxmlformats.org/officeDocument/2006/relationships/image" Target="../media/image62.wmf"/><Relationship Id="rId10" Type="http://schemas.openxmlformats.org/officeDocument/2006/relationships/image" Target="../media/image51.wmf"/><Relationship Id="rId19" Type="http://schemas.openxmlformats.org/officeDocument/2006/relationships/image" Target="../media/image55.wmf"/><Relationship Id="rId31" Type="http://schemas.openxmlformats.org/officeDocument/2006/relationships/oleObject" Target="../embeddings/oleObject64.bin"/><Relationship Id="rId4" Type="http://schemas.openxmlformats.org/officeDocument/2006/relationships/image" Target="../media/image44.wmf"/><Relationship Id="rId9" Type="http://schemas.openxmlformats.org/officeDocument/2006/relationships/oleObject" Target="../embeddings/oleObject53.bin"/><Relationship Id="rId14" Type="http://schemas.openxmlformats.org/officeDocument/2006/relationships/image" Target="../media/image53.wmf"/><Relationship Id="rId22" Type="http://schemas.openxmlformats.org/officeDocument/2006/relationships/image" Target="../media/image56.wmf"/><Relationship Id="rId27" Type="http://schemas.openxmlformats.org/officeDocument/2006/relationships/oleObject" Target="../embeddings/oleObject62.bin"/><Relationship Id="rId30" Type="http://schemas.openxmlformats.org/officeDocument/2006/relationships/image" Target="../media/image59.wmf"/><Relationship Id="rId35" Type="http://schemas.openxmlformats.org/officeDocument/2006/relationships/oleObject" Target="../embeddings/oleObject66.bin"/><Relationship Id="rId43" Type="http://schemas.openxmlformats.org/officeDocument/2006/relationships/image" Target="../media/image65.wmf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74.bin"/><Relationship Id="rId18" Type="http://schemas.openxmlformats.org/officeDocument/2006/relationships/image" Target="../media/image71.wmf"/><Relationship Id="rId26" Type="http://schemas.openxmlformats.org/officeDocument/2006/relationships/image" Target="../media/image75.wmf"/><Relationship Id="rId39" Type="http://schemas.openxmlformats.org/officeDocument/2006/relationships/oleObject" Target="../embeddings/oleObject88.bin"/><Relationship Id="rId21" Type="http://schemas.openxmlformats.org/officeDocument/2006/relationships/oleObject" Target="../embeddings/oleObject78.bin"/><Relationship Id="rId34" Type="http://schemas.openxmlformats.org/officeDocument/2006/relationships/image" Target="../media/image78.wmf"/><Relationship Id="rId42" Type="http://schemas.openxmlformats.org/officeDocument/2006/relationships/oleObject" Target="../embeddings/oleObject90.bin"/><Relationship Id="rId47" Type="http://schemas.openxmlformats.org/officeDocument/2006/relationships/image" Target="../media/image84.wmf"/><Relationship Id="rId50" Type="http://schemas.openxmlformats.org/officeDocument/2006/relationships/image" Target="../media/image85.wmf"/><Relationship Id="rId55" Type="http://schemas.openxmlformats.org/officeDocument/2006/relationships/oleObject" Target="../embeddings/oleObject97.bin"/><Relationship Id="rId63" Type="http://schemas.openxmlformats.org/officeDocument/2006/relationships/image" Target="../media/image91.wmf"/><Relationship Id="rId68" Type="http://schemas.openxmlformats.org/officeDocument/2006/relationships/image" Target="../media/image93.wmf"/><Relationship Id="rId7" Type="http://schemas.openxmlformats.org/officeDocument/2006/relationships/oleObject" Target="../embeddings/oleObject71.bin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70.wmf"/><Relationship Id="rId29" Type="http://schemas.openxmlformats.org/officeDocument/2006/relationships/image" Target="../media/image7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73.bin"/><Relationship Id="rId24" Type="http://schemas.openxmlformats.org/officeDocument/2006/relationships/image" Target="../media/image74.wmf"/><Relationship Id="rId32" Type="http://schemas.openxmlformats.org/officeDocument/2006/relationships/image" Target="../media/image77.wmf"/><Relationship Id="rId37" Type="http://schemas.openxmlformats.org/officeDocument/2006/relationships/oleObject" Target="../embeddings/oleObject87.bin"/><Relationship Id="rId40" Type="http://schemas.openxmlformats.org/officeDocument/2006/relationships/oleObject" Target="../embeddings/oleObject89.bin"/><Relationship Id="rId45" Type="http://schemas.openxmlformats.org/officeDocument/2006/relationships/image" Target="../media/image83.wmf"/><Relationship Id="rId53" Type="http://schemas.openxmlformats.org/officeDocument/2006/relationships/oleObject" Target="../embeddings/oleObject96.bin"/><Relationship Id="rId58" Type="http://schemas.openxmlformats.org/officeDocument/2006/relationships/image" Target="../media/image89.wmf"/><Relationship Id="rId66" Type="http://schemas.openxmlformats.org/officeDocument/2006/relationships/oleObject" Target="../embeddings/oleObject103.bin"/><Relationship Id="rId5" Type="http://schemas.openxmlformats.org/officeDocument/2006/relationships/oleObject" Target="../embeddings/oleObject49.bin"/><Relationship Id="rId15" Type="http://schemas.openxmlformats.org/officeDocument/2006/relationships/oleObject" Target="../embeddings/oleObject75.bin"/><Relationship Id="rId23" Type="http://schemas.openxmlformats.org/officeDocument/2006/relationships/oleObject" Target="../embeddings/oleObject79.bin"/><Relationship Id="rId28" Type="http://schemas.openxmlformats.org/officeDocument/2006/relationships/oleObject" Target="../embeddings/oleObject82.bin"/><Relationship Id="rId36" Type="http://schemas.openxmlformats.org/officeDocument/2006/relationships/image" Target="../media/image79.wmf"/><Relationship Id="rId49" Type="http://schemas.openxmlformats.org/officeDocument/2006/relationships/oleObject" Target="../embeddings/oleObject94.bin"/><Relationship Id="rId57" Type="http://schemas.openxmlformats.org/officeDocument/2006/relationships/oleObject" Target="../embeddings/oleObject98.bin"/><Relationship Id="rId61" Type="http://schemas.openxmlformats.org/officeDocument/2006/relationships/image" Target="../media/image90.wmf"/><Relationship Id="rId10" Type="http://schemas.openxmlformats.org/officeDocument/2006/relationships/image" Target="../media/image67.wmf"/><Relationship Id="rId19" Type="http://schemas.openxmlformats.org/officeDocument/2006/relationships/oleObject" Target="../embeddings/oleObject77.bin"/><Relationship Id="rId31" Type="http://schemas.openxmlformats.org/officeDocument/2006/relationships/oleObject" Target="../embeddings/oleObject84.bin"/><Relationship Id="rId44" Type="http://schemas.openxmlformats.org/officeDocument/2006/relationships/oleObject" Target="../embeddings/oleObject91.bin"/><Relationship Id="rId52" Type="http://schemas.openxmlformats.org/officeDocument/2006/relationships/image" Target="../media/image86.wmf"/><Relationship Id="rId60" Type="http://schemas.openxmlformats.org/officeDocument/2006/relationships/oleObject" Target="../embeddings/oleObject100.bin"/><Relationship Id="rId65" Type="http://schemas.openxmlformats.org/officeDocument/2006/relationships/image" Target="../media/image92.wmf"/><Relationship Id="rId4" Type="http://schemas.openxmlformats.org/officeDocument/2006/relationships/image" Target="../media/image46.wmf"/><Relationship Id="rId9" Type="http://schemas.openxmlformats.org/officeDocument/2006/relationships/oleObject" Target="../embeddings/oleObject72.bin"/><Relationship Id="rId14" Type="http://schemas.openxmlformats.org/officeDocument/2006/relationships/image" Target="../media/image69.wmf"/><Relationship Id="rId22" Type="http://schemas.openxmlformats.org/officeDocument/2006/relationships/image" Target="../media/image73.wmf"/><Relationship Id="rId27" Type="http://schemas.openxmlformats.org/officeDocument/2006/relationships/oleObject" Target="../embeddings/oleObject81.bin"/><Relationship Id="rId30" Type="http://schemas.openxmlformats.org/officeDocument/2006/relationships/oleObject" Target="../embeddings/oleObject83.bin"/><Relationship Id="rId35" Type="http://schemas.openxmlformats.org/officeDocument/2006/relationships/oleObject" Target="../embeddings/oleObject86.bin"/><Relationship Id="rId43" Type="http://schemas.openxmlformats.org/officeDocument/2006/relationships/image" Target="../media/image82.wmf"/><Relationship Id="rId48" Type="http://schemas.openxmlformats.org/officeDocument/2006/relationships/oleObject" Target="../embeddings/oleObject93.bin"/><Relationship Id="rId56" Type="http://schemas.openxmlformats.org/officeDocument/2006/relationships/image" Target="../media/image88.wmf"/><Relationship Id="rId64" Type="http://schemas.openxmlformats.org/officeDocument/2006/relationships/oleObject" Target="../embeddings/oleObject102.bin"/><Relationship Id="rId69" Type="http://schemas.openxmlformats.org/officeDocument/2006/relationships/hyperlink" Target="http://www.bcmath.ca/" TargetMode="External"/><Relationship Id="rId8" Type="http://schemas.openxmlformats.org/officeDocument/2006/relationships/image" Target="../media/image66.wmf"/><Relationship Id="rId51" Type="http://schemas.openxmlformats.org/officeDocument/2006/relationships/oleObject" Target="../embeddings/oleObject95.bin"/><Relationship Id="rId3" Type="http://schemas.openxmlformats.org/officeDocument/2006/relationships/oleObject" Target="../embeddings/oleObject48.bin"/><Relationship Id="rId12" Type="http://schemas.openxmlformats.org/officeDocument/2006/relationships/image" Target="../media/image68.wmf"/><Relationship Id="rId17" Type="http://schemas.openxmlformats.org/officeDocument/2006/relationships/oleObject" Target="../embeddings/oleObject76.bin"/><Relationship Id="rId25" Type="http://schemas.openxmlformats.org/officeDocument/2006/relationships/oleObject" Target="../embeddings/oleObject80.bin"/><Relationship Id="rId33" Type="http://schemas.openxmlformats.org/officeDocument/2006/relationships/oleObject" Target="../embeddings/oleObject85.bin"/><Relationship Id="rId38" Type="http://schemas.openxmlformats.org/officeDocument/2006/relationships/image" Target="../media/image80.wmf"/><Relationship Id="rId46" Type="http://schemas.openxmlformats.org/officeDocument/2006/relationships/oleObject" Target="../embeddings/oleObject92.bin"/><Relationship Id="rId59" Type="http://schemas.openxmlformats.org/officeDocument/2006/relationships/oleObject" Target="../embeddings/oleObject99.bin"/><Relationship Id="rId67" Type="http://schemas.openxmlformats.org/officeDocument/2006/relationships/oleObject" Target="../embeddings/oleObject104.bin"/><Relationship Id="rId20" Type="http://schemas.openxmlformats.org/officeDocument/2006/relationships/image" Target="../media/image72.wmf"/><Relationship Id="rId41" Type="http://schemas.openxmlformats.org/officeDocument/2006/relationships/image" Target="../media/image81.wmf"/><Relationship Id="rId54" Type="http://schemas.openxmlformats.org/officeDocument/2006/relationships/image" Target="../media/image87.wmf"/><Relationship Id="rId62" Type="http://schemas.openxmlformats.org/officeDocument/2006/relationships/oleObject" Target="../embeddings/oleObject10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Lesson 3</a:t>
            </a:r>
            <a:br>
              <a:rPr lang="en-CA" dirty="0"/>
            </a:br>
            <a:r>
              <a:rPr lang="en-CA" dirty="0"/>
              <a:t>Adding and Subtracting Rational Expressions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6613525"/>
            <a:ext cx="40592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890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C539D-61EE-4B05-BC08-87210A897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en-CA" dirty="0"/>
              <a:t>Factor the Denominators!!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F3F03-2DF8-4B59-B7D8-EA94763FCD2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836712"/>
            <a:ext cx="8784976" cy="1728192"/>
          </a:xfrm>
        </p:spPr>
        <p:txBody>
          <a:bodyPr/>
          <a:lstStyle/>
          <a:p>
            <a:r>
              <a:rPr lang="en-CA" dirty="0"/>
              <a:t>If the denominator is a trinomial or a difference of squares, “ALWAYS” factor them first!!</a:t>
            </a:r>
          </a:p>
          <a:p>
            <a:r>
              <a:rPr lang="en-CA" dirty="0"/>
              <a:t>After factoring, look for any missing terms or binomials!</a:t>
            </a:r>
          </a:p>
          <a:p>
            <a:r>
              <a:rPr lang="en-CA" dirty="0"/>
              <a:t>Then multiply those missing terms in to get the LCD</a:t>
            </a:r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C3B8B183-9D1A-431A-ADD5-C514FDC9F4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050345"/>
              </p:ext>
            </p:extLst>
          </p:nvPr>
        </p:nvGraphicFramePr>
        <p:xfrm>
          <a:off x="1043608" y="2657475"/>
          <a:ext cx="183832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28254" imgH="431613" progId="Equation.DSMT4">
                  <p:embed/>
                </p:oleObj>
              </mc:Choice>
              <mc:Fallback>
                <p:oleObj name="Equation" r:id="rId2" imgW="1028254" imgH="431613" progId="Equation.DSMT4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C3B8B183-9D1A-431A-ADD5-C514FDC9F4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2657475"/>
                        <a:ext cx="183832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13">
            <a:extLst>
              <a:ext uri="{FF2B5EF4-FFF2-40B4-BE49-F238E27FC236}">
                <a16:creationId xmlns:a16="http://schemas.microsoft.com/office/drawing/2014/main" id="{43EC4454-FACB-415C-9522-5EAA2D851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872" y="2636912"/>
            <a:ext cx="468052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 dirty="0">
                <a:latin typeface="Gill Sans MT" panose="020B0502020104020203" pitchFamily="34" charset="0"/>
              </a:rPr>
              <a:t>The denominator in the 1</a:t>
            </a:r>
            <a:r>
              <a:rPr lang="en-CA" altLang="en-US" sz="2000" baseline="30000" dirty="0">
                <a:latin typeface="Gill Sans MT" panose="020B0502020104020203" pitchFamily="34" charset="0"/>
              </a:rPr>
              <a:t>st</a:t>
            </a:r>
            <a:r>
              <a:rPr lang="en-CA" altLang="en-US" sz="2000" dirty="0">
                <a:latin typeface="Gill Sans MT" panose="020B0502020104020203" pitchFamily="34" charset="0"/>
              </a:rPr>
              <a:t> fraction can be factored!! (Difference of squares)</a:t>
            </a:r>
          </a:p>
        </p:txBody>
      </p:sp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4CDDF0F5-DE5E-459C-AA1C-8BC541A770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327765"/>
              </p:ext>
            </p:extLst>
          </p:nvPr>
        </p:nvGraphicFramePr>
        <p:xfrm>
          <a:off x="434930" y="3503168"/>
          <a:ext cx="2611437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00200" imgH="482400" progId="Equation.DSMT4">
                  <p:embed/>
                </p:oleObj>
              </mc:Choice>
              <mc:Fallback>
                <p:oleObj name="Equation" r:id="rId4" imgW="1600200" imgH="482400" progId="Equation.DSMT4">
                  <p:embed/>
                  <p:pic>
                    <p:nvPicPr>
                      <p:cNvPr id="6" name="Object 4">
                        <a:extLst>
                          <a:ext uri="{FF2B5EF4-FFF2-40B4-BE49-F238E27FC236}">
                            <a16:creationId xmlns:a16="http://schemas.microsoft.com/office/drawing/2014/main" id="{4CDDF0F5-DE5E-459C-AA1C-8BC541A770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930" y="3503168"/>
                        <a:ext cx="2611437" cy="881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13">
            <a:extLst>
              <a:ext uri="{FF2B5EF4-FFF2-40B4-BE49-F238E27FC236}">
                <a16:creationId xmlns:a16="http://schemas.microsoft.com/office/drawing/2014/main" id="{B7242424-1F49-455D-B4EE-5619D4FAE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6124" y="3385786"/>
            <a:ext cx="468052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 dirty="0">
                <a:latin typeface="Gill Sans MT" panose="020B0502020104020203" pitchFamily="34" charset="0"/>
              </a:rPr>
              <a:t>Now we see that the common denominator just needs “x+4” and “x-4”</a:t>
            </a:r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E17ECFE5-9AE3-4B5A-9024-84488FD557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695" y="4093672"/>
            <a:ext cx="21948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 dirty="0">
                <a:latin typeface="Gill Sans MT" panose="020B0502020104020203" pitchFamily="34" charset="0"/>
              </a:rPr>
              <a:t>LCD:  (x+4)(x-4)</a:t>
            </a:r>
          </a:p>
        </p:txBody>
      </p:sp>
      <p:sp>
        <p:nvSpPr>
          <p:cNvPr id="11" name="TextBox 13">
            <a:extLst>
              <a:ext uri="{FF2B5EF4-FFF2-40B4-BE49-F238E27FC236}">
                <a16:creationId xmlns:a16="http://schemas.microsoft.com/office/drawing/2014/main" id="{C8F62F1C-6AAD-4BE9-B003-53C2DBFEE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7864" y="4514444"/>
            <a:ext cx="56886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 dirty="0">
                <a:latin typeface="Gill Sans MT" panose="020B0502020104020203" pitchFamily="34" charset="0"/>
              </a:rPr>
              <a:t>The 1</a:t>
            </a:r>
            <a:r>
              <a:rPr lang="en-CA" altLang="en-US" sz="2000" baseline="30000" dirty="0">
                <a:latin typeface="Gill Sans MT" panose="020B0502020104020203" pitchFamily="34" charset="0"/>
              </a:rPr>
              <a:t>st</a:t>
            </a:r>
            <a:r>
              <a:rPr lang="en-CA" altLang="en-US" sz="2000" dirty="0">
                <a:latin typeface="Gill Sans MT" panose="020B0502020104020203" pitchFamily="34" charset="0"/>
              </a:rPr>
              <a:t> fraction doesn’t need to multiply in any terms</a:t>
            </a: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id="{096A3FC5-9772-4F97-B278-0AE1C358A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4080" y="5001613"/>
            <a:ext cx="45321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 dirty="0">
                <a:latin typeface="Gill Sans MT" panose="020B0502020104020203" pitchFamily="34" charset="0"/>
              </a:rPr>
              <a:t>The 2</a:t>
            </a:r>
            <a:r>
              <a:rPr lang="en-CA" altLang="en-US" sz="2000" baseline="30000" dirty="0">
                <a:latin typeface="Gill Sans MT" panose="020B0502020104020203" pitchFamily="34" charset="0"/>
              </a:rPr>
              <a:t>nd</a:t>
            </a:r>
            <a:r>
              <a:rPr lang="en-CA" altLang="en-US" sz="2000" dirty="0">
                <a:latin typeface="Gill Sans MT" panose="020B0502020104020203" pitchFamily="34" charset="0"/>
              </a:rPr>
              <a:t> fraction needs to multiply in (x-4)</a:t>
            </a:r>
          </a:p>
        </p:txBody>
      </p:sp>
      <p:graphicFrame>
        <p:nvGraphicFramePr>
          <p:cNvPr id="13" name="Object 8">
            <a:extLst>
              <a:ext uri="{FF2B5EF4-FFF2-40B4-BE49-F238E27FC236}">
                <a16:creationId xmlns:a16="http://schemas.microsoft.com/office/drawing/2014/main" id="{536753F2-188B-48D7-99BC-BCC6F7445C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3482482"/>
              </p:ext>
            </p:extLst>
          </p:nvPr>
        </p:nvGraphicFramePr>
        <p:xfrm>
          <a:off x="87430" y="4451004"/>
          <a:ext cx="3357563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057400" imgH="507960" progId="Equation.DSMT4">
                  <p:embed/>
                </p:oleObj>
              </mc:Choice>
              <mc:Fallback>
                <p:oleObj name="Equation" r:id="rId6" imgW="2057400" imgH="507960" progId="Equation.DSMT4">
                  <p:embed/>
                  <p:pic>
                    <p:nvPicPr>
                      <p:cNvPr id="13" name="Object 8">
                        <a:extLst>
                          <a:ext uri="{FF2B5EF4-FFF2-40B4-BE49-F238E27FC236}">
                            <a16:creationId xmlns:a16="http://schemas.microsoft.com/office/drawing/2014/main" id="{536753F2-188B-48D7-99BC-BCC6F7445C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30" y="4451004"/>
                        <a:ext cx="3357563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2">
            <a:extLst>
              <a:ext uri="{FF2B5EF4-FFF2-40B4-BE49-F238E27FC236}">
                <a16:creationId xmlns:a16="http://schemas.microsoft.com/office/drawing/2014/main" id="{06583CDD-3D0B-4728-9EA6-250B305AEA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082812"/>
              </p:ext>
            </p:extLst>
          </p:nvPr>
        </p:nvGraphicFramePr>
        <p:xfrm>
          <a:off x="323528" y="5567016"/>
          <a:ext cx="1985962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77476" imgH="482391" progId="Equation.DSMT4">
                  <p:embed/>
                </p:oleObj>
              </mc:Choice>
              <mc:Fallback>
                <p:oleObj name="Equation" r:id="rId8" imgW="977476" imgH="482391" progId="Equation.DSMT4">
                  <p:embed/>
                  <p:pic>
                    <p:nvPicPr>
                      <p:cNvPr id="15" name="Object 12">
                        <a:extLst>
                          <a:ext uri="{FF2B5EF4-FFF2-40B4-BE49-F238E27FC236}">
                            <a16:creationId xmlns:a16="http://schemas.microsoft.com/office/drawing/2014/main" id="{06583CDD-3D0B-4728-9EA6-250B305AEA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5567016"/>
                        <a:ext cx="1985962" cy="881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3">
            <a:extLst>
              <a:ext uri="{FF2B5EF4-FFF2-40B4-BE49-F238E27FC236}">
                <a16:creationId xmlns:a16="http://schemas.microsoft.com/office/drawing/2014/main" id="{C799610A-5711-41AD-9694-3E0F42C7D2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998161"/>
              </p:ext>
            </p:extLst>
          </p:nvPr>
        </p:nvGraphicFramePr>
        <p:xfrm>
          <a:off x="388615" y="5662266"/>
          <a:ext cx="992188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545626" imgH="177646" progId="Equation.DSMT4">
                  <p:embed/>
                </p:oleObj>
              </mc:Choice>
              <mc:Fallback>
                <p:oleObj name="Equation" r:id="rId10" imgW="545626" imgH="177646" progId="Equation.DSMT4">
                  <p:embed/>
                  <p:pic>
                    <p:nvPicPr>
                      <p:cNvPr id="16" name="Object 13">
                        <a:extLst>
                          <a:ext uri="{FF2B5EF4-FFF2-40B4-BE49-F238E27FC236}">
                            <a16:creationId xmlns:a16="http://schemas.microsoft.com/office/drawing/2014/main" id="{C799610A-5711-41AD-9694-3E0F42C7D28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15" y="5662266"/>
                        <a:ext cx="992188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4">
            <a:extLst>
              <a:ext uri="{FF2B5EF4-FFF2-40B4-BE49-F238E27FC236}">
                <a16:creationId xmlns:a16="http://schemas.microsoft.com/office/drawing/2014/main" id="{BA9AC38C-601C-425D-B9CE-795C73A91A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139674"/>
              </p:ext>
            </p:extLst>
          </p:nvPr>
        </p:nvGraphicFramePr>
        <p:xfrm>
          <a:off x="1380803" y="5662266"/>
          <a:ext cx="9461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520248" imgH="177646" progId="Equation.DSMT4">
                  <p:embed/>
                </p:oleObj>
              </mc:Choice>
              <mc:Fallback>
                <p:oleObj name="Equation" r:id="rId12" imgW="520248" imgH="177646" progId="Equation.DSMT4">
                  <p:embed/>
                  <p:pic>
                    <p:nvPicPr>
                      <p:cNvPr id="17" name="Object 14">
                        <a:extLst>
                          <a:ext uri="{FF2B5EF4-FFF2-40B4-BE49-F238E27FC236}">
                            <a16:creationId xmlns:a16="http://schemas.microsoft.com/office/drawing/2014/main" id="{BA9AC38C-601C-425D-B9CE-795C73A91A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0803" y="5662266"/>
                        <a:ext cx="946150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5">
            <a:extLst>
              <a:ext uri="{FF2B5EF4-FFF2-40B4-BE49-F238E27FC236}">
                <a16:creationId xmlns:a16="http://schemas.microsoft.com/office/drawing/2014/main" id="{E21204BE-A1F9-414C-A4A6-FF4EAAD833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0634685"/>
              </p:ext>
            </p:extLst>
          </p:nvPr>
        </p:nvGraphicFramePr>
        <p:xfrm>
          <a:off x="2770188" y="5597525"/>
          <a:ext cx="1936750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104840" imgH="482400" progId="Equation.DSMT4">
                  <p:embed/>
                </p:oleObj>
              </mc:Choice>
              <mc:Fallback>
                <p:oleObj name="Equation" r:id="rId14" imgW="1104840" imgH="482400" progId="Equation.DSMT4">
                  <p:embed/>
                  <p:pic>
                    <p:nvPicPr>
                      <p:cNvPr id="18" name="Object 15">
                        <a:extLst>
                          <a:ext uri="{FF2B5EF4-FFF2-40B4-BE49-F238E27FC236}">
                            <a16:creationId xmlns:a16="http://schemas.microsoft.com/office/drawing/2014/main" id="{E21204BE-A1F9-414C-A4A6-FF4EAAD8338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0188" y="5597525"/>
                        <a:ext cx="1936750" cy="881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6">
            <a:extLst>
              <a:ext uri="{FF2B5EF4-FFF2-40B4-BE49-F238E27FC236}">
                <a16:creationId xmlns:a16="http://schemas.microsoft.com/office/drawing/2014/main" id="{020A4FB4-C5ED-4808-984A-0C58D21C22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5883705"/>
              </p:ext>
            </p:extLst>
          </p:nvPr>
        </p:nvGraphicFramePr>
        <p:xfrm>
          <a:off x="3167683" y="5654846"/>
          <a:ext cx="10604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583693" imgH="177646" progId="Equation.DSMT4">
                  <p:embed/>
                </p:oleObj>
              </mc:Choice>
              <mc:Fallback>
                <p:oleObj name="Equation" r:id="rId16" imgW="583693" imgH="177646" progId="Equation.DSMT4">
                  <p:embed/>
                  <p:pic>
                    <p:nvPicPr>
                      <p:cNvPr id="19" name="Object 16">
                        <a:extLst>
                          <a:ext uri="{FF2B5EF4-FFF2-40B4-BE49-F238E27FC236}">
                            <a16:creationId xmlns:a16="http://schemas.microsoft.com/office/drawing/2014/main" id="{020A4FB4-C5ED-4808-984A-0C58D21C22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7683" y="5654846"/>
                        <a:ext cx="1060450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552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55ED8-D39C-4788-92DA-E57BF8E8927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03528" y="143059"/>
            <a:ext cx="8616944" cy="837669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Practice: Find the LCD and then simplify by Adding or Subtracting the expressions.  Find all the NPV’s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6529076-A390-44C8-A978-D034F7DFE3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643499"/>
              </p:ext>
            </p:extLst>
          </p:nvPr>
        </p:nvGraphicFramePr>
        <p:xfrm>
          <a:off x="4499992" y="908720"/>
          <a:ext cx="26543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85900" imgH="431800" progId="Equation.DSMT4">
                  <p:embed/>
                </p:oleObj>
              </mc:Choice>
              <mc:Fallback>
                <p:oleObj name="Equation" r:id="rId2" imgW="1485900" imgH="4318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36529076-A390-44C8-A978-D034F7DFE3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908720"/>
                        <a:ext cx="2654300" cy="771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ABE97837-FC95-4711-B2A5-1328A94F58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2179996"/>
              </p:ext>
            </p:extLst>
          </p:nvPr>
        </p:nvGraphicFramePr>
        <p:xfrm>
          <a:off x="395536" y="3429000"/>
          <a:ext cx="300037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17360" imgH="431640" progId="Equation.DSMT4">
                  <p:embed/>
                </p:oleObj>
              </mc:Choice>
              <mc:Fallback>
                <p:oleObj name="Equation" r:id="rId4" imgW="1917360" imgH="431640" progId="Equation.DSMT4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ABE97837-FC95-4711-B2A5-1328A94F58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429000"/>
                        <a:ext cx="3000375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5E095D7C-A580-4DF9-8FE0-309E0D8FBB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696896"/>
              </p:ext>
            </p:extLst>
          </p:nvPr>
        </p:nvGraphicFramePr>
        <p:xfrm>
          <a:off x="4644008" y="3356992"/>
          <a:ext cx="142875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63225" imgH="431613" progId="Equation.DSMT4">
                  <p:embed/>
                </p:oleObj>
              </mc:Choice>
              <mc:Fallback>
                <p:oleObj name="Equation" r:id="rId6" imgW="863225" imgH="431613" progId="Equation.DSMT4">
                  <p:embed/>
                  <p:pic>
                    <p:nvPicPr>
                      <p:cNvPr id="6" name="Object 2">
                        <a:extLst>
                          <a:ext uri="{FF2B5EF4-FFF2-40B4-BE49-F238E27FC236}">
                            <a16:creationId xmlns:a16="http://schemas.microsoft.com/office/drawing/2014/main" id="{5E095D7C-A580-4DF9-8FE0-309E0D8FBB2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3356992"/>
                        <a:ext cx="142875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>
            <a:extLst>
              <a:ext uri="{FF2B5EF4-FFF2-40B4-BE49-F238E27FC236}">
                <a16:creationId xmlns:a16="http://schemas.microsoft.com/office/drawing/2014/main" id="{0C21F542-225D-4215-9256-59BA463A29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2944550"/>
              </p:ext>
            </p:extLst>
          </p:nvPr>
        </p:nvGraphicFramePr>
        <p:xfrm>
          <a:off x="467544" y="980728"/>
          <a:ext cx="17018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52200" imgH="431640" progId="Equation.DSMT4">
                  <p:embed/>
                </p:oleObj>
              </mc:Choice>
              <mc:Fallback>
                <p:oleObj name="Equation" r:id="rId8" imgW="952200" imgH="431640" progId="Equation.DSMT4">
                  <p:embed/>
                  <p:pic>
                    <p:nvPicPr>
                      <p:cNvPr id="7" name="Object 2">
                        <a:extLst>
                          <a:ext uri="{FF2B5EF4-FFF2-40B4-BE49-F238E27FC236}">
                            <a16:creationId xmlns:a16="http://schemas.microsoft.com/office/drawing/2014/main" id="{0C21F542-225D-4215-9256-59BA463A29D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980728"/>
                        <a:ext cx="1701800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8464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467600" cy="72548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dirty="0"/>
              <a:t>Ex: Factor the denominator and simplify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364503"/>
              </p:ext>
            </p:extLst>
          </p:nvPr>
        </p:nvGraphicFramePr>
        <p:xfrm>
          <a:off x="541338" y="841375"/>
          <a:ext cx="17018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52200" imgH="431640" progId="Equation.DSMT4">
                  <p:embed/>
                </p:oleObj>
              </mc:Choice>
              <mc:Fallback>
                <p:oleObj name="Equation" r:id="rId3" imgW="952200" imgH="431640" progId="Equation.DSMT4">
                  <p:embed/>
                  <p:pic>
                    <p:nvPicPr>
                      <p:cNvPr id="40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841375"/>
                        <a:ext cx="1701800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413214"/>
              </p:ext>
            </p:extLst>
          </p:nvPr>
        </p:nvGraphicFramePr>
        <p:xfrm>
          <a:off x="4132263" y="841549"/>
          <a:ext cx="26543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485900" imgH="431800" progId="Equation.DSMT4">
                  <p:embed/>
                </p:oleObj>
              </mc:Choice>
              <mc:Fallback>
                <p:oleObj name="Equation" r:id="rId5" imgW="1485900" imgH="431800" progId="Equation.DSMT4">
                  <p:embed/>
                  <p:pic>
                    <p:nvPicPr>
                      <p:cNvPr id="40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2263" y="841549"/>
                        <a:ext cx="2654300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7050432"/>
              </p:ext>
            </p:extLst>
          </p:nvPr>
        </p:nvGraphicFramePr>
        <p:xfrm>
          <a:off x="205458" y="2348880"/>
          <a:ext cx="1762125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079280" imgH="482400" progId="Equation.DSMT4">
                  <p:embed/>
                </p:oleObj>
              </mc:Choice>
              <mc:Fallback>
                <p:oleObj name="Equation" r:id="rId7" imgW="1079280" imgH="482400" progId="Equation.DSMT4">
                  <p:embed/>
                  <p:pic>
                    <p:nvPicPr>
                      <p:cNvPr id="41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458" y="2348880"/>
                        <a:ext cx="1762125" cy="881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3139873"/>
              </p:ext>
            </p:extLst>
          </p:nvPr>
        </p:nvGraphicFramePr>
        <p:xfrm>
          <a:off x="2051720" y="2348880"/>
          <a:ext cx="828675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07960" imgH="482400" progId="Equation.DSMT4">
                  <p:embed/>
                </p:oleObj>
              </mc:Choice>
              <mc:Fallback>
                <p:oleObj name="Equation" r:id="rId9" imgW="507960" imgH="482400" progId="Equation.DSMT4">
                  <p:embed/>
                  <p:pic>
                    <p:nvPicPr>
                      <p:cNvPr id="410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348880"/>
                        <a:ext cx="828675" cy="881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6180613"/>
              </p:ext>
            </p:extLst>
          </p:nvPr>
        </p:nvGraphicFramePr>
        <p:xfrm>
          <a:off x="2323183" y="2420318"/>
          <a:ext cx="23177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26720" imgH="177480" progId="Equation.DSMT4">
                  <p:embed/>
                </p:oleObj>
              </mc:Choice>
              <mc:Fallback>
                <p:oleObj name="Equation" r:id="rId11" imgW="126720" imgH="177480" progId="Equation.DSMT4">
                  <p:embed/>
                  <p:pic>
                    <p:nvPicPr>
                      <p:cNvPr id="410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3183" y="2420318"/>
                        <a:ext cx="231775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1828006"/>
              </p:ext>
            </p:extLst>
          </p:nvPr>
        </p:nvGraphicFramePr>
        <p:xfrm>
          <a:off x="591220" y="2420318"/>
          <a:ext cx="808038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44240" imgH="177480" progId="Equation.DSMT4">
                  <p:embed/>
                </p:oleObj>
              </mc:Choice>
              <mc:Fallback>
                <p:oleObj name="Equation" r:id="rId13" imgW="444240" imgH="177480" progId="Equation.DSMT4">
                  <p:embed/>
                  <p:pic>
                    <p:nvPicPr>
                      <p:cNvPr id="410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220" y="2420318"/>
                        <a:ext cx="808038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0115380"/>
              </p:ext>
            </p:extLst>
          </p:nvPr>
        </p:nvGraphicFramePr>
        <p:xfrm>
          <a:off x="205458" y="3420443"/>
          <a:ext cx="1762125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079280" imgH="482400" progId="Equation.DSMT4">
                  <p:embed/>
                </p:oleObj>
              </mc:Choice>
              <mc:Fallback>
                <p:oleObj name="Equation" r:id="rId15" imgW="1079280" imgH="482400" progId="Equation.DSMT4">
                  <p:embed/>
                  <p:pic>
                    <p:nvPicPr>
                      <p:cNvPr id="410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458" y="3420443"/>
                        <a:ext cx="1762125" cy="881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250370"/>
              </p:ext>
            </p:extLst>
          </p:nvPr>
        </p:nvGraphicFramePr>
        <p:xfrm>
          <a:off x="2037433" y="3420443"/>
          <a:ext cx="1555750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952200" imgH="482400" progId="Equation.DSMT4">
                  <p:embed/>
                </p:oleObj>
              </mc:Choice>
              <mc:Fallback>
                <p:oleObj name="Equation" r:id="rId17" imgW="952200" imgH="482400" progId="Equation.DSMT4">
                  <p:embed/>
                  <p:pic>
                    <p:nvPicPr>
                      <p:cNvPr id="410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7433" y="3420443"/>
                        <a:ext cx="1555750" cy="881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4225218"/>
              </p:ext>
            </p:extLst>
          </p:nvPr>
        </p:nvGraphicFramePr>
        <p:xfrm>
          <a:off x="591220" y="3515693"/>
          <a:ext cx="808038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444240" imgH="177480" progId="Equation.DSMT4">
                  <p:embed/>
                </p:oleObj>
              </mc:Choice>
              <mc:Fallback>
                <p:oleObj name="Equation" r:id="rId19" imgW="444240" imgH="177480" progId="Equation.DSMT4">
                  <p:embed/>
                  <p:pic>
                    <p:nvPicPr>
                      <p:cNvPr id="410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220" y="3515693"/>
                        <a:ext cx="808038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7925819"/>
              </p:ext>
            </p:extLst>
          </p:nvPr>
        </p:nvGraphicFramePr>
        <p:xfrm>
          <a:off x="2256508" y="3444429"/>
          <a:ext cx="106362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583920" imgH="253800" progId="Equation.DSMT4">
                  <p:embed/>
                </p:oleObj>
              </mc:Choice>
              <mc:Fallback>
                <p:oleObj name="Equation" r:id="rId21" imgW="583920" imgH="253800" progId="Equation.DSMT4">
                  <p:embed/>
                  <p:pic>
                    <p:nvPicPr>
                      <p:cNvPr id="410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6508" y="3444429"/>
                        <a:ext cx="1063625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8367549"/>
              </p:ext>
            </p:extLst>
          </p:nvPr>
        </p:nvGraphicFramePr>
        <p:xfrm>
          <a:off x="796008" y="4468193"/>
          <a:ext cx="1935162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952200" imgH="482400" progId="Equation.DSMT4">
                  <p:embed/>
                </p:oleObj>
              </mc:Choice>
              <mc:Fallback>
                <p:oleObj name="Equation" r:id="rId23" imgW="952200" imgH="482400" progId="Equation.DSMT4">
                  <p:embed/>
                  <p:pic>
                    <p:nvPicPr>
                      <p:cNvPr id="410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008" y="4468193"/>
                        <a:ext cx="1935162" cy="881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7849893"/>
              </p:ext>
            </p:extLst>
          </p:nvPr>
        </p:nvGraphicFramePr>
        <p:xfrm>
          <a:off x="824583" y="4563443"/>
          <a:ext cx="1014412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558720" imgH="177480" progId="Equation.DSMT4">
                  <p:embed/>
                </p:oleObj>
              </mc:Choice>
              <mc:Fallback>
                <p:oleObj name="Equation" r:id="rId25" imgW="558720" imgH="177480" progId="Equation.DSMT4">
                  <p:embed/>
                  <p:pic>
                    <p:nvPicPr>
                      <p:cNvPr id="410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583" y="4563443"/>
                        <a:ext cx="1014412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4900204"/>
              </p:ext>
            </p:extLst>
          </p:nvPr>
        </p:nvGraphicFramePr>
        <p:xfrm>
          <a:off x="1827883" y="4563616"/>
          <a:ext cx="9461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520560" imgH="177480" progId="Equation.DSMT4">
                  <p:embed/>
                </p:oleObj>
              </mc:Choice>
              <mc:Fallback>
                <p:oleObj name="Equation" r:id="rId27" imgW="520560" imgH="177480" progId="Equation.DSMT4">
                  <p:embed/>
                  <p:pic>
                    <p:nvPicPr>
                      <p:cNvPr id="411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7883" y="4563616"/>
                        <a:ext cx="946150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7503133"/>
              </p:ext>
            </p:extLst>
          </p:nvPr>
        </p:nvGraphicFramePr>
        <p:xfrm>
          <a:off x="849983" y="5611193"/>
          <a:ext cx="1670050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952200" imgH="482400" progId="Equation.DSMT4">
                  <p:embed/>
                </p:oleObj>
              </mc:Choice>
              <mc:Fallback>
                <p:oleObj name="Equation" r:id="rId29" imgW="952200" imgH="482400" progId="Equation.DSMT4">
                  <p:embed/>
                  <p:pic>
                    <p:nvPicPr>
                      <p:cNvPr id="411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983" y="5611193"/>
                        <a:ext cx="1670050" cy="881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2446914"/>
              </p:ext>
            </p:extLst>
          </p:nvPr>
        </p:nvGraphicFramePr>
        <p:xfrm>
          <a:off x="1113508" y="5668343"/>
          <a:ext cx="1062037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583920" imgH="177480" progId="Equation.DSMT4">
                  <p:embed/>
                </p:oleObj>
              </mc:Choice>
              <mc:Fallback>
                <p:oleObj name="Equation" r:id="rId31" imgW="583920" imgH="177480" progId="Equation.DSMT4">
                  <p:embed/>
                  <p:pic>
                    <p:nvPicPr>
                      <p:cNvPr id="411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3508" y="5668343"/>
                        <a:ext cx="1062037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6478930"/>
              </p:ext>
            </p:extLst>
          </p:nvPr>
        </p:nvGraphicFramePr>
        <p:xfrm>
          <a:off x="4157960" y="2420888"/>
          <a:ext cx="1782763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1091726" imgH="482391" progId="Equation.DSMT4">
                  <p:embed/>
                </p:oleObj>
              </mc:Choice>
              <mc:Fallback>
                <p:oleObj name="Equation" r:id="rId33" imgW="1091726" imgH="482391" progId="Equation.DSMT4">
                  <p:embed/>
                  <p:pic>
                    <p:nvPicPr>
                      <p:cNvPr id="411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7960" y="2420888"/>
                        <a:ext cx="1782763" cy="881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9997512"/>
              </p:ext>
            </p:extLst>
          </p:nvPr>
        </p:nvGraphicFramePr>
        <p:xfrm>
          <a:off x="6012160" y="2420888"/>
          <a:ext cx="1554163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952087" imgH="482391" progId="Equation.DSMT4">
                  <p:embed/>
                </p:oleObj>
              </mc:Choice>
              <mc:Fallback>
                <p:oleObj name="Equation" r:id="rId35" imgW="952087" imgH="482391" progId="Equation.DSMT4">
                  <p:embed/>
                  <p:pic>
                    <p:nvPicPr>
                      <p:cNvPr id="411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2420888"/>
                        <a:ext cx="1554163" cy="881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83609"/>
              </p:ext>
            </p:extLst>
          </p:nvPr>
        </p:nvGraphicFramePr>
        <p:xfrm>
          <a:off x="4785023" y="2516138"/>
          <a:ext cx="369887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202936" imgH="177569" progId="Equation.DSMT4">
                  <p:embed/>
                </p:oleObj>
              </mc:Choice>
              <mc:Fallback>
                <p:oleObj name="Equation" r:id="rId37" imgW="202936" imgH="177569" progId="Equation.DSMT4">
                  <p:embed/>
                  <p:pic>
                    <p:nvPicPr>
                      <p:cNvPr id="411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5023" y="2516138"/>
                        <a:ext cx="369887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3350459"/>
              </p:ext>
            </p:extLst>
          </p:nvPr>
        </p:nvGraphicFramePr>
        <p:xfrm>
          <a:off x="6512223" y="2516138"/>
          <a:ext cx="601662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329914" imgH="177646" progId="Equation.DSMT4">
                  <p:embed/>
                </p:oleObj>
              </mc:Choice>
              <mc:Fallback>
                <p:oleObj name="Equation" r:id="rId39" imgW="329914" imgH="177646" progId="Equation.DSMT4">
                  <p:embed/>
                  <p:pic>
                    <p:nvPicPr>
                      <p:cNvPr id="411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2223" y="2516138"/>
                        <a:ext cx="601662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7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12733"/>
              </p:ext>
            </p:extLst>
          </p:nvPr>
        </p:nvGraphicFramePr>
        <p:xfrm>
          <a:off x="4154785" y="3516263"/>
          <a:ext cx="2076450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1536700" imgH="482600" progId="Equation.DSMT4">
                  <p:embed/>
                </p:oleObj>
              </mc:Choice>
              <mc:Fallback>
                <p:oleObj name="Equation" r:id="rId41" imgW="1536700" imgH="482600" progId="Equation.DSMT4">
                  <p:embed/>
                  <p:pic>
                    <p:nvPicPr>
                      <p:cNvPr id="411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4785" y="3516263"/>
                        <a:ext cx="2076450" cy="881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2258634"/>
              </p:ext>
            </p:extLst>
          </p:nvPr>
        </p:nvGraphicFramePr>
        <p:xfrm>
          <a:off x="6393160" y="3516263"/>
          <a:ext cx="1905000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1409088" imgH="482391" progId="Equation.DSMT4">
                  <p:embed/>
                </p:oleObj>
              </mc:Choice>
              <mc:Fallback>
                <p:oleObj name="Equation" r:id="rId43" imgW="1409088" imgH="482391" progId="Equation.DSMT4">
                  <p:embed/>
                  <p:pic>
                    <p:nvPicPr>
                      <p:cNvPr id="411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3160" y="3516263"/>
                        <a:ext cx="1905000" cy="881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3507122"/>
              </p:ext>
            </p:extLst>
          </p:nvPr>
        </p:nvGraphicFramePr>
        <p:xfrm>
          <a:off x="4511973" y="3516263"/>
          <a:ext cx="120332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660113" imgH="253890" progId="Equation.DSMT4">
                  <p:embed/>
                </p:oleObj>
              </mc:Choice>
              <mc:Fallback>
                <p:oleObj name="Equation" r:id="rId45" imgW="660113" imgH="253890" progId="Equation.DSMT4">
                  <p:embed/>
                  <p:pic>
                    <p:nvPicPr>
                      <p:cNvPr id="411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1973" y="3516263"/>
                        <a:ext cx="1203325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0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0354831"/>
              </p:ext>
            </p:extLst>
          </p:nvPr>
        </p:nvGraphicFramePr>
        <p:xfrm>
          <a:off x="6488410" y="3516263"/>
          <a:ext cx="166687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914400" imgH="254000" progId="Equation.DSMT4">
                  <p:embed/>
                </p:oleObj>
              </mc:Choice>
              <mc:Fallback>
                <p:oleObj name="Equation" r:id="rId47" imgW="914400" imgH="254000" progId="Equation.DSMT4">
                  <p:embed/>
                  <p:pic>
                    <p:nvPicPr>
                      <p:cNvPr id="412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8410" y="3516263"/>
                        <a:ext cx="1666875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1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130950"/>
              </p:ext>
            </p:extLst>
          </p:nvPr>
        </p:nvGraphicFramePr>
        <p:xfrm>
          <a:off x="4226223" y="4516388"/>
          <a:ext cx="2076450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1536700" imgH="482600" progId="Equation.DSMT4">
                  <p:embed/>
                </p:oleObj>
              </mc:Choice>
              <mc:Fallback>
                <p:oleObj name="Equation" r:id="rId49" imgW="1536700" imgH="482600" progId="Equation.DSMT4">
                  <p:embed/>
                  <p:pic>
                    <p:nvPicPr>
                      <p:cNvPr id="4121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6223" y="4516388"/>
                        <a:ext cx="2076450" cy="881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2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587253"/>
              </p:ext>
            </p:extLst>
          </p:nvPr>
        </p:nvGraphicFramePr>
        <p:xfrm>
          <a:off x="6464598" y="4516388"/>
          <a:ext cx="1905000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0" imgW="1409088" imgH="482391" progId="Equation.DSMT4">
                  <p:embed/>
                </p:oleObj>
              </mc:Choice>
              <mc:Fallback>
                <p:oleObj name="Equation" r:id="rId50" imgW="1409088" imgH="482391" progId="Equation.DSMT4">
                  <p:embed/>
                  <p:pic>
                    <p:nvPicPr>
                      <p:cNvPr id="4122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4598" y="4516388"/>
                        <a:ext cx="1905000" cy="881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3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099421"/>
              </p:ext>
            </p:extLst>
          </p:nvPr>
        </p:nvGraphicFramePr>
        <p:xfrm>
          <a:off x="4640560" y="4516388"/>
          <a:ext cx="108743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2" imgW="596641" imgH="215806" progId="Equation.DSMT4">
                  <p:embed/>
                </p:oleObj>
              </mc:Choice>
              <mc:Fallback>
                <p:oleObj name="Equation" r:id="rId52" imgW="596641" imgH="215806" progId="Equation.DSMT4">
                  <p:embed/>
                  <p:pic>
                    <p:nvPicPr>
                      <p:cNvPr id="4123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0560" y="4516388"/>
                        <a:ext cx="1087438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4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6303380"/>
              </p:ext>
            </p:extLst>
          </p:nvPr>
        </p:nvGraphicFramePr>
        <p:xfrm>
          <a:off x="6717010" y="4551313"/>
          <a:ext cx="136683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4" imgW="748975" imgH="215806" progId="Equation.DSMT4">
                  <p:embed/>
                </p:oleObj>
              </mc:Choice>
              <mc:Fallback>
                <p:oleObj name="Equation" r:id="rId54" imgW="748975" imgH="215806" progId="Equation.DSMT4">
                  <p:embed/>
                  <p:pic>
                    <p:nvPicPr>
                      <p:cNvPr id="412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7010" y="4551313"/>
                        <a:ext cx="1366838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5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2462459"/>
              </p:ext>
            </p:extLst>
          </p:nvPr>
        </p:nvGraphicFramePr>
        <p:xfrm>
          <a:off x="5321598" y="5635576"/>
          <a:ext cx="1905000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6" imgW="1409088" imgH="482391" progId="Equation.DSMT4">
                  <p:embed/>
                </p:oleObj>
              </mc:Choice>
              <mc:Fallback>
                <p:oleObj name="Equation" r:id="rId56" imgW="1409088" imgH="482391" progId="Equation.DSMT4">
                  <p:embed/>
                  <p:pic>
                    <p:nvPicPr>
                      <p:cNvPr id="4125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1598" y="5635576"/>
                        <a:ext cx="1905000" cy="881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6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283172"/>
              </p:ext>
            </p:extLst>
          </p:nvPr>
        </p:nvGraphicFramePr>
        <p:xfrm>
          <a:off x="5453360" y="5659388"/>
          <a:ext cx="48736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8" imgW="266353" imgH="215619" progId="Equation.DSMT4">
                  <p:embed/>
                </p:oleObj>
              </mc:Choice>
              <mc:Fallback>
                <p:oleObj name="Equation" r:id="rId58" imgW="266353" imgH="215619" progId="Equation.DSMT4">
                  <p:embed/>
                  <p:pic>
                    <p:nvPicPr>
                      <p:cNvPr id="4126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3360" y="5659388"/>
                        <a:ext cx="487363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7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1185876"/>
              </p:ext>
            </p:extLst>
          </p:nvPr>
        </p:nvGraphicFramePr>
        <p:xfrm>
          <a:off x="5869285" y="5730826"/>
          <a:ext cx="557213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0" imgW="304404" imgH="177569" progId="Equation.DSMT4">
                  <p:embed/>
                </p:oleObj>
              </mc:Choice>
              <mc:Fallback>
                <p:oleObj name="Equation" r:id="rId60" imgW="304404" imgH="177569" progId="Equation.DSMT4">
                  <p:embed/>
                  <p:pic>
                    <p:nvPicPr>
                      <p:cNvPr id="4127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9285" y="5730826"/>
                        <a:ext cx="557213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8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798371"/>
              </p:ext>
            </p:extLst>
          </p:nvPr>
        </p:nvGraphicFramePr>
        <p:xfrm>
          <a:off x="6440785" y="5730826"/>
          <a:ext cx="395288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2" imgW="215619" imgH="177569" progId="Equation.DSMT4">
                  <p:embed/>
                </p:oleObj>
              </mc:Choice>
              <mc:Fallback>
                <p:oleObj name="Equation" r:id="rId62" imgW="215619" imgH="177569" progId="Equation.DSMT4">
                  <p:embed/>
                  <p:pic>
                    <p:nvPicPr>
                      <p:cNvPr id="4128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0785" y="5730826"/>
                        <a:ext cx="395288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0" y="6613525"/>
            <a:ext cx="40592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64"/>
              </a:rPr>
              <a:t>www.BCMath.ca</a:t>
            </a:r>
            <a:r>
              <a:rPr lang="en-US" sz="1000"/>
              <a:t> </a:t>
            </a:r>
          </a:p>
        </p:txBody>
      </p:sp>
      <p:graphicFrame>
        <p:nvGraphicFramePr>
          <p:cNvPr id="35" name="Object 15">
            <a:extLst>
              <a:ext uri="{FF2B5EF4-FFF2-40B4-BE49-F238E27FC236}">
                <a16:creationId xmlns:a16="http://schemas.microsoft.com/office/drawing/2014/main" id="{DC65C2D9-0E3C-4631-B24A-83291D630A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947543"/>
              </p:ext>
            </p:extLst>
          </p:nvPr>
        </p:nvGraphicFramePr>
        <p:xfrm>
          <a:off x="467544" y="1844824"/>
          <a:ext cx="182245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5" imgW="1041120" imgH="177480" progId="Equation.DSMT4">
                  <p:embed/>
                </p:oleObj>
              </mc:Choice>
              <mc:Fallback>
                <p:oleObj name="Equation" r:id="rId65" imgW="1041120" imgH="177480" progId="Equation.DSMT4">
                  <p:embed/>
                  <p:pic>
                    <p:nvPicPr>
                      <p:cNvPr id="35" name="Object 15">
                        <a:extLst>
                          <a:ext uri="{FF2B5EF4-FFF2-40B4-BE49-F238E27FC236}">
                            <a16:creationId xmlns:a16="http://schemas.microsoft.com/office/drawing/2014/main" id="{DC65C2D9-0E3C-4631-B24A-83291D630A9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844824"/>
                        <a:ext cx="1822450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15">
            <a:extLst>
              <a:ext uri="{FF2B5EF4-FFF2-40B4-BE49-F238E27FC236}">
                <a16:creationId xmlns:a16="http://schemas.microsoft.com/office/drawing/2014/main" id="{477E7E91-FCC5-4B85-989A-C25F4EF4A5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1371459"/>
              </p:ext>
            </p:extLst>
          </p:nvPr>
        </p:nvGraphicFramePr>
        <p:xfrm>
          <a:off x="4499992" y="1844824"/>
          <a:ext cx="206692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7" imgW="1180800" imgH="203040" progId="Equation.DSMT4">
                  <p:embed/>
                </p:oleObj>
              </mc:Choice>
              <mc:Fallback>
                <p:oleObj name="Equation" r:id="rId67" imgW="1180800" imgH="203040" progId="Equation.DSMT4">
                  <p:embed/>
                  <p:pic>
                    <p:nvPicPr>
                      <p:cNvPr id="36" name="Object 15">
                        <a:extLst>
                          <a:ext uri="{FF2B5EF4-FFF2-40B4-BE49-F238E27FC236}">
                            <a16:creationId xmlns:a16="http://schemas.microsoft.com/office/drawing/2014/main" id="{477E7E91-FCC5-4B85-989A-C25F4EF4A5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1844824"/>
                        <a:ext cx="2066925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506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1529754"/>
              </p:ext>
            </p:extLst>
          </p:nvPr>
        </p:nvGraphicFramePr>
        <p:xfrm>
          <a:off x="683568" y="332656"/>
          <a:ext cx="300037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917360" imgH="431640" progId="Equation.DSMT4">
                  <p:embed/>
                </p:oleObj>
              </mc:Choice>
              <mc:Fallback>
                <p:oleObj name="Equation" r:id="rId3" imgW="1917360" imgH="431640" progId="Equation.DSMT4">
                  <p:embed/>
                  <p:pic>
                    <p:nvPicPr>
                      <p:cNvPr id="5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332656"/>
                        <a:ext cx="3000375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971577"/>
              </p:ext>
            </p:extLst>
          </p:nvPr>
        </p:nvGraphicFramePr>
        <p:xfrm>
          <a:off x="395536" y="1412776"/>
          <a:ext cx="1808163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55700" imgH="482600" progId="Equation.DSMT4">
                  <p:embed/>
                </p:oleObj>
              </mc:Choice>
              <mc:Fallback>
                <p:oleObj name="Equation" r:id="rId5" imgW="1155700" imgH="482600" progId="Equation.DSMT4">
                  <p:embed/>
                  <p:pic>
                    <p:nvPicPr>
                      <p:cNvPr id="51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412776"/>
                        <a:ext cx="1808163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3676"/>
              </p:ext>
            </p:extLst>
          </p:nvPr>
        </p:nvGraphicFramePr>
        <p:xfrm>
          <a:off x="2389436" y="1412776"/>
          <a:ext cx="1649413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054100" imgH="482600" progId="Equation.DSMT4">
                  <p:embed/>
                </p:oleObj>
              </mc:Choice>
              <mc:Fallback>
                <p:oleObj name="Equation" r:id="rId7" imgW="1054100" imgH="482600" progId="Equation.DSMT4">
                  <p:embed/>
                  <p:pic>
                    <p:nvPicPr>
                      <p:cNvPr id="51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9436" y="1412776"/>
                        <a:ext cx="1649413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4142788"/>
              </p:ext>
            </p:extLst>
          </p:nvPr>
        </p:nvGraphicFramePr>
        <p:xfrm>
          <a:off x="1038474" y="1446113"/>
          <a:ext cx="3937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15619" imgH="177569" progId="Equation.DSMT4">
                  <p:embed/>
                </p:oleObj>
              </mc:Choice>
              <mc:Fallback>
                <p:oleObj name="Equation" r:id="rId9" imgW="215619" imgH="177569" progId="Equation.DSMT4">
                  <p:embed/>
                  <p:pic>
                    <p:nvPicPr>
                      <p:cNvPr id="51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474" y="1446113"/>
                        <a:ext cx="393700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2639093"/>
              </p:ext>
            </p:extLst>
          </p:nvPr>
        </p:nvGraphicFramePr>
        <p:xfrm>
          <a:off x="2687886" y="1341338"/>
          <a:ext cx="1065213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583947" imgH="253890" progId="Equation.DSMT4">
                  <p:embed/>
                </p:oleObj>
              </mc:Choice>
              <mc:Fallback>
                <p:oleObj name="Equation" r:id="rId11" imgW="583947" imgH="253890" progId="Equation.DSMT4">
                  <p:embed/>
                  <p:pic>
                    <p:nvPicPr>
                      <p:cNvPr id="512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7886" y="1341338"/>
                        <a:ext cx="1065213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/>
          <p:cNvCxnSpPr/>
          <p:nvPr/>
        </p:nvCxnSpPr>
        <p:spPr>
          <a:xfrm rot="10800000" flipV="1">
            <a:off x="2895849" y="1341338"/>
            <a:ext cx="857250" cy="357188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3253036" y="1769963"/>
            <a:ext cx="857250" cy="357188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2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028524"/>
              </p:ext>
            </p:extLst>
          </p:nvPr>
        </p:nvGraphicFramePr>
        <p:xfrm>
          <a:off x="395536" y="2341463"/>
          <a:ext cx="1808163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155700" imgH="482600" progId="Equation.DSMT4">
                  <p:embed/>
                </p:oleObj>
              </mc:Choice>
              <mc:Fallback>
                <p:oleObj name="Equation" r:id="rId13" imgW="1155700" imgH="482600" progId="Equation.DSMT4">
                  <p:embed/>
                  <p:pic>
                    <p:nvPicPr>
                      <p:cNvPr id="512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341463"/>
                        <a:ext cx="1808163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3535525"/>
              </p:ext>
            </p:extLst>
          </p:nvPr>
        </p:nvGraphicFramePr>
        <p:xfrm>
          <a:off x="1038474" y="2374801"/>
          <a:ext cx="3937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15619" imgH="177569" progId="Equation.DSMT4">
                  <p:embed/>
                </p:oleObj>
              </mc:Choice>
              <mc:Fallback>
                <p:oleObj name="Equation" r:id="rId14" imgW="215619" imgH="177569" progId="Equation.DSMT4">
                  <p:embed/>
                  <p:pic>
                    <p:nvPicPr>
                      <p:cNvPr id="512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474" y="2374801"/>
                        <a:ext cx="393700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2283462"/>
              </p:ext>
            </p:extLst>
          </p:nvPr>
        </p:nvGraphicFramePr>
        <p:xfrm>
          <a:off x="2410074" y="2341463"/>
          <a:ext cx="91440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583947" imgH="482391" progId="Equation.DSMT4">
                  <p:embed/>
                </p:oleObj>
              </mc:Choice>
              <mc:Fallback>
                <p:oleObj name="Equation" r:id="rId15" imgW="583947" imgH="482391" progId="Equation.DSMT4">
                  <p:embed/>
                  <p:pic>
                    <p:nvPicPr>
                      <p:cNvPr id="513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0074" y="2341463"/>
                        <a:ext cx="914400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3445888"/>
              </p:ext>
            </p:extLst>
          </p:nvPr>
        </p:nvGraphicFramePr>
        <p:xfrm>
          <a:off x="2737099" y="2397026"/>
          <a:ext cx="230187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26780" imgH="164814" progId="Equation.DSMT4">
                  <p:embed/>
                </p:oleObj>
              </mc:Choice>
              <mc:Fallback>
                <p:oleObj name="Equation" r:id="rId17" imgW="126780" imgH="164814" progId="Equation.DSMT4">
                  <p:embed/>
                  <p:pic>
                    <p:nvPicPr>
                      <p:cNvPr id="513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7099" y="2397026"/>
                        <a:ext cx="230187" cy="301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6941710"/>
              </p:ext>
            </p:extLst>
          </p:nvPr>
        </p:nvGraphicFramePr>
        <p:xfrm>
          <a:off x="3181599" y="2341463"/>
          <a:ext cx="79375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507780" imgH="482391" progId="Equation.DSMT4">
                  <p:embed/>
                </p:oleObj>
              </mc:Choice>
              <mc:Fallback>
                <p:oleObj name="Equation" r:id="rId19" imgW="507780" imgH="482391" progId="Equation.DSMT4">
                  <p:embed/>
                  <p:pic>
                    <p:nvPicPr>
                      <p:cNvPr id="513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1599" y="2341463"/>
                        <a:ext cx="793750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1248280"/>
              </p:ext>
            </p:extLst>
          </p:nvPr>
        </p:nvGraphicFramePr>
        <p:xfrm>
          <a:off x="3181599" y="2371626"/>
          <a:ext cx="754062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482391" imgH="253890" progId="Equation.DSMT4">
                  <p:embed/>
                </p:oleObj>
              </mc:Choice>
              <mc:Fallback>
                <p:oleObj name="Equation" r:id="rId21" imgW="482391" imgH="253890" progId="Equation.DSMT4">
                  <p:embed/>
                  <p:pic>
                    <p:nvPicPr>
                      <p:cNvPr id="513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1599" y="2371626"/>
                        <a:ext cx="754062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6981839"/>
              </p:ext>
            </p:extLst>
          </p:nvPr>
        </p:nvGraphicFramePr>
        <p:xfrm>
          <a:off x="1408361" y="3270151"/>
          <a:ext cx="1630363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040948" imgH="482391" progId="Equation.DSMT4">
                  <p:embed/>
                </p:oleObj>
              </mc:Choice>
              <mc:Fallback>
                <p:oleObj name="Equation" r:id="rId23" imgW="1040948" imgH="482391" progId="Equation.DSMT4">
                  <p:embed/>
                  <p:pic>
                    <p:nvPicPr>
                      <p:cNvPr id="513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8361" y="3270151"/>
                        <a:ext cx="1630363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6982537"/>
              </p:ext>
            </p:extLst>
          </p:nvPr>
        </p:nvGraphicFramePr>
        <p:xfrm>
          <a:off x="1395661" y="4270276"/>
          <a:ext cx="1630363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040948" imgH="482391" progId="Equation.DSMT4">
                  <p:embed/>
                </p:oleObj>
              </mc:Choice>
              <mc:Fallback>
                <p:oleObj name="Equation" r:id="rId25" imgW="1040948" imgH="482391" progId="Equation.DSMT4">
                  <p:embed/>
                  <p:pic>
                    <p:nvPicPr>
                      <p:cNvPr id="513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5661" y="4270276"/>
                        <a:ext cx="1630363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889149" y="5551140"/>
            <a:ext cx="7572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r>
              <a:rPr lang="en-CA"/>
              <a:t>NPV:</a:t>
            </a:r>
          </a:p>
        </p:txBody>
      </p:sp>
      <p:graphicFrame>
        <p:nvGraphicFramePr>
          <p:cNvPr id="513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1555604"/>
              </p:ext>
            </p:extLst>
          </p:nvPr>
        </p:nvGraphicFramePr>
        <p:xfrm>
          <a:off x="1757512" y="5622577"/>
          <a:ext cx="417512" cy="23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266469" imgH="152268" progId="Equation.DSMT4">
                  <p:embed/>
                </p:oleObj>
              </mc:Choice>
              <mc:Fallback>
                <p:oleObj name="Equation" r:id="rId27" imgW="266469" imgH="152268" progId="Equation.DSMT4">
                  <p:embed/>
                  <p:pic>
                    <p:nvPicPr>
                      <p:cNvPr id="513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7512" y="5622577"/>
                        <a:ext cx="417512" cy="239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494094"/>
              </p:ext>
            </p:extLst>
          </p:nvPr>
        </p:nvGraphicFramePr>
        <p:xfrm>
          <a:off x="2246462" y="5403502"/>
          <a:ext cx="338137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215806" imgH="431613" progId="Equation.DSMT4">
                  <p:embed/>
                </p:oleObj>
              </mc:Choice>
              <mc:Fallback>
                <p:oleObj name="Equation" r:id="rId29" imgW="215806" imgH="431613" progId="Equation.DSMT4">
                  <p:embed/>
                  <p:pic>
                    <p:nvPicPr>
                      <p:cNvPr id="513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6462" y="5403502"/>
                        <a:ext cx="338137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8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8925656"/>
              </p:ext>
            </p:extLst>
          </p:nvPr>
        </p:nvGraphicFramePr>
        <p:xfrm>
          <a:off x="2651274" y="5587652"/>
          <a:ext cx="238125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152268" imgH="203024" progId="Equation.DSMT4">
                  <p:embed/>
                </p:oleObj>
              </mc:Choice>
              <mc:Fallback>
                <p:oleObj name="Equation" r:id="rId31" imgW="152268" imgH="203024" progId="Equation.DSMT4">
                  <p:embed/>
                  <p:pic>
                    <p:nvPicPr>
                      <p:cNvPr id="513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274" y="5587652"/>
                        <a:ext cx="238125" cy="319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9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843442"/>
              </p:ext>
            </p:extLst>
          </p:nvPr>
        </p:nvGraphicFramePr>
        <p:xfrm>
          <a:off x="2987824" y="5589240"/>
          <a:ext cx="258763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164957" imgH="203024" progId="Equation.DSMT4">
                  <p:embed/>
                </p:oleObj>
              </mc:Choice>
              <mc:Fallback>
                <p:oleObj name="Equation" r:id="rId33" imgW="164957" imgH="203024" progId="Equation.DSMT4">
                  <p:embed/>
                  <p:pic>
                    <p:nvPicPr>
                      <p:cNvPr id="513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5589240"/>
                        <a:ext cx="258763" cy="319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0" y="6613525"/>
            <a:ext cx="40592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5"/>
              </a:rPr>
              <a:t>www.BCMath.ca</a:t>
            </a:r>
            <a:r>
              <a:rPr lang="en-US" sz="1000"/>
              <a:t> </a:t>
            </a:r>
          </a:p>
        </p:txBody>
      </p:sp>
      <p:graphicFrame>
        <p:nvGraphicFramePr>
          <p:cNvPr id="2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3236459"/>
              </p:ext>
            </p:extLst>
          </p:nvPr>
        </p:nvGraphicFramePr>
        <p:xfrm>
          <a:off x="5292080" y="332656"/>
          <a:ext cx="142875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863225" imgH="431613" progId="Equation.DSMT4">
                  <p:embed/>
                </p:oleObj>
              </mc:Choice>
              <mc:Fallback>
                <p:oleObj name="Equation" r:id="rId36" imgW="863225" imgH="431613" progId="Equation.DSMT4">
                  <p:embed/>
                  <p:pic>
                    <p:nvPicPr>
                      <p:cNvPr id="2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332656"/>
                        <a:ext cx="142875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13">
            <a:extLst>
              <a:ext uri="{FF2B5EF4-FFF2-40B4-BE49-F238E27FC236}">
                <a16:creationId xmlns:a16="http://schemas.microsoft.com/office/drawing/2014/main" id="{CB684980-F6FE-4F7C-9D94-4427EB7D0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8024" y="1196752"/>
            <a:ext cx="38164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 dirty="0">
                <a:latin typeface="Gill Sans MT" panose="020B0502020104020203" pitchFamily="34" charset="0"/>
              </a:rPr>
              <a:t>There’s a trick to this question: </a:t>
            </a:r>
          </a:p>
        </p:txBody>
      </p:sp>
      <p:graphicFrame>
        <p:nvGraphicFramePr>
          <p:cNvPr id="26" name="Object 15">
            <a:extLst>
              <a:ext uri="{FF2B5EF4-FFF2-40B4-BE49-F238E27FC236}">
                <a16:creationId xmlns:a16="http://schemas.microsoft.com/office/drawing/2014/main" id="{54B778AD-D382-4005-A982-35BCB8E6BA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5217919"/>
              </p:ext>
            </p:extLst>
          </p:nvPr>
        </p:nvGraphicFramePr>
        <p:xfrm>
          <a:off x="5220072" y="1628800"/>
          <a:ext cx="167005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1066680" imgH="253800" progId="Equation.DSMT4">
                  <p:embed/>
                </p:oleObj>
              </mc:Choice>
              <mc:Fallback>
                <p:oleObj name="Equation" r:id="rId38" imgW="1066680" imgH="253800" progId="Equation.DSMT4">
                  <p:embed/>
                  <p:pic>
                    <p:nvPicPr>
                      <p:cNvPr id="26" name="Object 15">
                        <a:extLst>
                          <a:ext uri="{FF2B5EF4-FFF2-40B4-BE49-F238E27FC236}">
                            <a16:creationId xmlns:a16="http://schemas.microsoft.com/office/drawing/2014/main" id="{54B778AD-D382-4005-A982-35BCB8E6BA6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1628800"/>
                        <a:ext cx="1670050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13">
            <a:extLst>
              <a:ext uri="{FF2B5EF4-FFF2-40B4-BE49-F238E27FC236}">
                <a16:creationId xmlns:a16="http://schemas.microsoft.com/office/drawing/2014/main" id="{9F90D804-53B4-4D65-8123-34089402C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008" y="1988840"/>
            <a:ext cx="381642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 dirty="0">
                <a:latin typeface="Gill Sans MT" panose="020B0502020104020203" pitchFamily="34" charset="0"/>
              </a:rPr>
              <a:t>Therefore, the 2</a:t>
            </a:r>
            <a:r>
              <a:rPr lang="en-CA" altLang="en-US" sz="2000" baseline="30000" dirty="0">
                <a:latin typeface="Gill Sans MT" panose="020B0502020104020203" pitchFamily="34" charset="0"/>
              </a:rPr>
              <a:t>nd</a:t>
            </a:r>
            <a:r>
              <a:rPr lang="en-CA" altLang="en-US" sz="2000" dirty="0">
                <a:latin typeface="Gill Sans MT" panose="020B0502020104020203" pitchFamily="34" charset="0"/>
              </a:rPr>
              <a:t> fraction can be changed to: </a:t>
            </a:r>
          </a:p>
        </p:txBody>
      </p:sp>
      <p:graphicFrame>
        <p:nvGraphicFramePr>
          <p:cNvPr id="28" name="Object 15">
            <a:extLst>
              <a:ext uri="{FF2B5EF4-FFF2-40B4-BE49-F238E27FC236}">
                <a16:creationId xmlns:a16="http://schemas.microsoft.com/office/drawing/2014/main" id="{5D7977BE-E796-4239-B46D-8221BB455C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859159"/>
              </p:ext>
            </p:extLst>
          </p:nvPr>
        </p:nvGraphicFramePr>
        <p:xfrm>
          <a:off x="5220072" y="2636912"/>
          <a:ext cx="1390650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888840" imgH="431640" progId="Equation.DSMT4">
                  <p:embed/>
                </p:oleObj>
              </mc:Choice>
              <mc:Fallback>
                <p:oleObj name="Equation" r:id="rId40" imgW="888840" imgH="431640" progId="Equation.DSMT4">
                  <p:embed/>
                  <p:pic>
                    <p:nvPicPr>
                      <p:cNvPr id="28" name="Object 15">
                        <a:extLst>
                          <a:ext uri="{FF2B5EF4-FFF2-40B4-BE49-F238E27FC236}">
                            <a16:creationId xmlns:a16="http://schemas.microsoft.com/office/drawing/2014/main" id="{5D7977BE-E796-4239-B46D-8221BB455C8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2636912"/>
                        <a:ext cx="1390650" cy="677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15">
            <a:extLst>
              <a:ext uri="{FF2B5EF4-FFF2-40B4-BE49-F238E27FC236}">
                <a16:creationId xmlns:a16="http://schemas.microsoft.com/office/drawing/2014/main" id="{1818B778-6DF6-43EC-8D09-0F02C56780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1302432"/>
              </p:ext>
            </p:extLst>
          </p:nvPr>
        </p:nvGraphicFramePr>
        <p:xfrm>
          <a:off x="5292080" y="3789040"/>
          <a:ext cx="1350963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863280" imgH="431640" progId="Equation.DSMT4">
                  <p:embed/>
                </p:oleObj>
              </mc:Choice>
              <mc:Fallback>
                <p:oleObj name="Equation" r:id="rId42" imgW="863280" imgH="431640" progId="Equation.DSMT4">
                  <p:embed/>
                  <p:pic>
                    <p:nvPicPr>
                      <p:cNvPr id="29" name="Object 15">
                        <a:extLst>
                          <a:ext uri="{FF2B5EF4-FFF2-40B4-BE49-F238E27FC236}">
                            <a16:creationId xmlns:a16="http://schemas.microsoft.com/office/drawing/2014/main" id="{1818B778-6DF6-43EC-8D09-0F02C56780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3789040"/>
                        <a:ext cx="1350963" cy="677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13">
            <a:extLst>
              <a:ext uri="{FF2B5EF4-FFF2-40B4-BE49-F238E27FC236}">
                <a16:creationId xmlns:a16="http://schemas.microsoft.com/office/drawing/2014/main" id="{4B068248-8903-477D-B861-F259F644F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284984"/>
            <a:ext cx="417646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 dirty="0">
                <a:latin typeface="Gill Sans MT" panose="020B0502020104020203" pitchFamily="34" charset="0"/>
              </a:rPr>
              <a:t>So the original expression becomes:</a:t>
            </a:r>
          </a:p>
        </p:txBody>
      </p:sp>
      <p:graphicFrame>
        <p:nvGraphicFramePr>
          <p:cNvPr id="31" name="Object 15">
            <a:extLst>
              <a:ext uri="{FF2B5EF4-FFF2-40B4-BE49-F238E27FC236}">
                <a16:creationId xmlns:a16="http://schemas.microsoft.com/office/drawing/2014/main" id="{15401828-F175-41BE-925B-2D8D6874F1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4557785"/>
              </p:ext>
            </p:extLst>
          </p:nvPr>
        </p:nvGraphicFramePr>
        <p:xfrm>
          <a:off x="5436096" y="4725144"/>
          <a:ext cx="793750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507960" imgH="431640" progId="Equation.DSMT4">
                  <p:embed/>
                </p:oleObj>
              </mc:Choice>
              <mc:Fallback>
                <p:oleObj name="Equation" r:id="rId44" imgW="507960" imgH="431640" progId="Equation.DSMT4">
                  <p:embed/>
                  <p:pic>
                    <p:nvPicPr>
                      <p:cNvPr id="31" name="Object 15">
                        <a:extLst>
                          <a:ext uri="{FF2B5EF4-FFF2-40B4-BE49-F238E27FC236}">
                            <a16:creationId xmlns:a16="http://schemas.microsoft.com/office/drawing/2014/main" id="{15401828-F175-41BE-925B-2D8D6874F15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725144"/>
                        <a:ext cx="793750" cy="677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467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5" grpId="0"/>
      <p:bldP spid="27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143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IV) Simplifying R.E. with Fractions</a:t>
            </a:r>
          </a:p>
        </p:txBody>
      </p:sp>
      <p:sp>
        <p:nvSpPr>
          <p:cNvPr id="5129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424935" cy="1004888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CA" altLang="en-US" sz="2600" dirty="0"/>
              <a:t>When Simplifying R.E. with Fractions, multiply </a:t>
            </a:r>
            <a:r>
              <a:rPr lang="en-CA" altLang="en-US" sz="2600" dirty="0">
                <a:solidFill>
                  <a:srgbClr val="FF0000"/>
                </a:solidFill>
              </a:rPr>
              <a:t>ALL</a:t>
            </a:r>
            <a:r>
              <a:rPr lang="en-CA" altLang="en-US" sz="2600" dirty="0"/>
              <a:t> terms with the LCD to cancel out any denominators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550796"/>
              </p:ext>
            </p:extLst>
          </p:nvPr>
        </p:nvGraphicFramePr>
        <p:xfrm>
          <a:off x="134491" y="2059211"/>
          <a:ext cx="1131888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19100" imgH="825500" progId="Equation.DSMT4">
                  <p:embed/>
                </p:oleObj>
              </mc:Choice>
              <mc:Fallback>
                <p:oleObj name="Equation" r:id="rId3" imgW="419100" imgH="825500" progId="Equation.DSMT4">
                  <p:embed/>
                  <p:pic>
                    <p:nvPicPr>
                      <p:cNvPr id="5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491" y="2059211"/>
                        <a:ext cx="1131888" cy="164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" name="TextBox 4"/>
          <p:cNvSpPr txBox="1">
            <a:spLocks noChangeArrowheads="1"/>
          </p:cNvSpPr>
          <p:nvPr/>
        </p:nvSpPr>
        <p:spPr bwMode="auto">
          <a:xfrm>
            <a:off x="1987650" y="2159224"/>
            <a:ext cx="2758033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300" dirty="0">
                <a:solidFill>
                  <a:srgbClr val="FF0000"/>
                </a:solidFill>
                <a:latin typeface="Gill Sans MT" panose="020B0502020104020203" pitchFamily="34" charset="0"/>
              </a:rPr>
              <a:t>Find the denominator in each fraction: </a:t>
            </a:r>
          </a:p>
        </p:txBody>
      </p:sp>
      <p:sp>
        <p:nvSpPr>
          <p:cNvPr id="6" name="Oval 5"/>
          <p:cNvSpPr/>
          <p:nvPr/>
        </p:nvSpPr>
        <p:spPr>
          <a:xfrm>
            <a:off x="845691" y="2537049"/>
            <a:ext cx="261938" cy="3333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837754" y="3356199"/>
            <a:ext cx="261937" cy="3349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133" name="TextBox 7"/>
          <p:cNvSpPr txBox="1">
            <a:spLocks noChangeArrowheads="1"/>
          </p:cNvSpPr>
          <p:nvPr/>
        </p:nvSpPr>
        <p:spPr bwMode="auto">
          <a:xfrm>
            <a:off x="1979712" y="2924944"/>
            <a:ext cx="1873250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300">
                <a:solidFill>
                  <a:srgbClr val="FF0000"/>
                </a:solidFill>
                <a:latin typeface="Gill Sans MT" panose="020B0502020104020203" pitchFamily="34" charset="0"/>
              </a:rPr>
              <a:t>Find the LCD: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605522"/>
              </p:ext>
            </p:extLst>
          </p:nvPr>
        </p:nvGraphicFramePr>
        <p:xfrm>
          <a:off x="3854202" y="2956942"/>
          <a:ext cx="28575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6725" imgH="177415" progId="Equation.DSMT4">
                  <p:embed/>
                </p:oleObj>
              </mc:Choice>
              <mc:Fallback>
                <p:oleObj name="Equation" r:id="rId5" imgW="126725" imgH="177415" progId="Equation.DSMT4">
                  <p:embed/>
                  <p:pic>
                    <p:nvPicPr>
                      <p:cNvPr id="51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4202" y="2956942"/>
                        <a:ext cx="285750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4" name="TextBox 9"/>
          <p:cNvSpPr txBox="1">
            <a:spLocks noChangeArrowheads="1"/>
          </p:cNvSpPr>
          <p:nvPr/>
        </p:nvSpPr>
        <p:spPr bwMode="auto">
          <a:xfrm>
            <a:off x="1915493" y="3793103"/>
            <a:ext cx="2935237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300" dirty="0">
                <a:solidFill>
                  <a:srgbClr val="FF0000"/>
                </a:solidFill>
                <a:latin typeface="Gill Sans MT" panose="020B0502020104020203" pitchFamily="34" charset="0"/>
              </a:rPr>
              <a:t>Multiply all terms by LCD to cancel out the </a:t>
            </a:r>
            <a:br>
              <a:rPr lang="en-CA" altLang="en-US" sz="2300" dirty="0">
                <a:solidFill>
                  <a:srgbClr val="FF0000"/>
                </a:solidFill>
                <a:latin typeface="Gill Sans MT" panose="020B0502020104020203" pitchFamily="34" charset="0"/>
              </a:rPr>
            </a:br>
            <a:r>
              <a:rPr lang="en-CA" altLang="en-US" sz="2300" dirty="0">
                <a:solidFill>
                  <a:srgbClr val="FF0000"/>
                </a:solidFill>
                <a:latin typeface="Gill Sans MT" panose="020B0502020104020203" pitchFamily="34" charset="0"/>
              </a:rPr>
              <a:t>Denominator</a:t>
            </a:r>
          </a:p>
          <a:p>
            <a:pPr eaLnBrk="1" hangingPunct="1"/>
            <a:r>
              <a:rPr lang="en-CA" altLang="en-US" sz="2300" dirty="0">
                <a:solidFill>
                  <a:srgbClr val="FF0000"/>
                </a:solidFill>
                <a:latin typeface="Gill Sans MT" panose="020B0502020104020203" pitchFamily="34" charset="0"/>
              </a:rPr>
              <a:t>(Distribution/Expand)</a:t>
            </a: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021520"/>
              </p:ext>
            </p:extLst>
          </p:nvPr>
        </p:nvGraphicFramePr>
        <p:xfrm>
          <a:off x="107504" y="2073499"/>
          <a:ext cx="169227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800100" imgH="508000" progId="Equation.DSMT4">
                  <p:embed/>
                </p:oleObj>
              </mc:Choice>
              <mc:Fallback>
                <p:oleObj name="Equation" r:id="rId7" imgW="800100" imgH="508000" progId="Equation.DSMT4">
                  <p:embed/>
                  <p:pic>
                    <p:nvPicPr>
                      <p:cNvPr id="51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2073499"/>
                        <a:ext cx="1692275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8296703"/>
              </p:ext>
            </p:extLst>
          </p:nvPr>
        </p:nvGraphicFramePr>
        <p:xfrm>
          <a:off x="120204" y="2957736"/>
          <a:ext cx="169227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800100" imgH="508000" progId="Equation.DSMT4">
                  <p:embed/>
                </p:oleObj>
              </mc:Choice>
              <mc:Fallback>
                <p:oleObj name="Equation" r:id="rId9" imgW="800100" imgH="508000" progId="Equation.DSMT4">
                  <p:embed/>
                  <p:pic>
                    <p:nvPicPr>
                      <p:cNvPr id="51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204" y="2957736"/>
                        <a:ext cx="1692275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7419141"/>
              </p:ext>
            </p:extLst>
          </p:nvPr>
        </p:nvGraphicFramePr>
        <p:xfrm>
          <a:off x="287041" y="3866307"/>
          <a:ext cx="1268412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69696" imgH="431613" progId="Equation.DSMT4">
                  <p:embed/>
                </p:oleObj>
              </mc:Choice>
              <mc:Fallback>
                <p:oleObj name="Equation" r:id="rId11" imgW="469696" imgH="431613" progId="Equation.DSMT4">
                  <p:embed/>
                  <p:pic>
                    <p:nvPicPr>
                      <p:cNvPr id="512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041" y="3866307"/>
                        <a:ext cx="1268412" cy="858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533792"/>
              </p:ext>
            </p:extLst>
          </p:nvPr>
        </p:nvGraphicFramePr>
        <p:xfrm>
          <a:off x="317203" y="4008017"/>
          <a:ext cx="120015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44114" imgH="177646" progId="Equation.DSMT4">
                  <p:embed/>
                </p:oleObj>
              </mc:Choice>
              <mc:Fallback>
                <p:oleObj name="Equation" r:id="rId13" imgW="444114" imgH="177646" progId="Equation.DSMT4">
                  <p:embed/>
                  <p:pic>
                    <p:nvPicPr>
                      <p:cNvPr id="512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203" y="4008017"/>
                        <a:ext cx="1200150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3493372"/>
              </p:ext>
            </p:extLst>
          </p:nvPr>
        </p:nvGraphicFramePr>
        <p:xfrm>
          <a:off x="4864224" y="1913805"/>
          <a:ext cx="1185862" cy="195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508000" imgH="838200" progId="Equation.DSMT4">
                  <p:embed/>
                </p:oleObj>
              </mc:Choice>
              <mc:Fallback>
                <p:oleObj name="Equation" r:id="rId15" imgW="508000" imgH="838200" progId="Equation.DSMT4">
                  <p:embed/>
                  <p:pic>
                    <p:nvPicPr>
                      <p:cNvPr id="1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4224" y="1913805"/>
                        <a:ext cx="1185862" cy="195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Oval 15"/>
          <p:cNvSpPr/>
          <p:nvPr/>
        </p:nvSpPr>
        <p:spPr>
          <a:xfrm>
            <a:off x="5619874" y="2534518"/>
            <a:ext cx="261937" cy="3333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7" name="Oval 16"/>
          <p:cNvSpPr/>
          <p:nvPr/>
        </p:nvSpPr>
        <p:spPr>
          <a:xfrm>
            <a:off x="5697661" y="3483843"/>
            <a:ext cx="261938" cy="3349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704109"/>
              </p:ext>
            </p:extLst>
          </p:nvPr>
        </p:nvGraphicFramePr>
        <p:xfrm>
          <a:off x="4888036" y="2085255"/>
          <a:ext cx="1827213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863225" imgH="507780" progId="Equation.DSMT4">
                  <p:embed/>
                </p:oleObj>
              </mc:Choice>
              <mc:Fallback>
                <p:oleObj name="Equation" r:id="rId17" imgW="863225" imgH="507780" progId="Equation.DSMT4">
                  <p:embed/>
                  <p:pic>
                    <p:nvPicPr>
                      <p:cNvPr id="1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8036" y="2085255"/>
                        <a:ext cx="1827213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9846674"/>
              </p:ext>
            </p:extLst>
          </p:nvPr>
        </p:nvGraphicFramePr>
        <p:xfrm>
          <a:off x="4875336" y="2998068"/>
          <a:ext cx="193357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914400" imgH="508000" progId="Equation.DSMT4">
                  <p:embed/>
                </p:oleObj>
              </mc:Choice>
              <mc:Fallback>
                <p:oleObj name="Equation" r:id="rId19" imgW="914400" imgH="508000" progId="Equation.DSMT4">
                  <p:embed/>
                  <p:pic>
                    <p:nvPicPr>
                      <p:cNvPr id="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5336" y="2998068"/>
                        <a:ext cx="1933575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1785160"/>
              </p:ext>
            </p:extLst>
          </p:nvPr>
        </p:nvGraphicFramePr>
        <p:xfrm>
          <a:off x="4788024" y="4082330"/>
          <a:ext cx="1474787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545863" imgH="431613" progId="Equation.DSMT4">
                  <p:embed/>
                </p:oleObj>
              </mc:Choice>
              <mc:Fallback>
                <p:oleObj name="Equation" r:id="rId21" imgW="545863" imgH="431613" progId="Equation.DSMT4">
                  <p:embed/>
                  <p:pic>
                    <p:nvPicPr>
                      <p:cNvPr id="2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4082330"/>
                        <a:ext cx="1474787" cy="85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5194008"/>
              </p:ext>
            </p:extLst>
          </p:nvPr>
        </p:nvGraphicFramePr>
        <p:xfrm>
          <a:off x="4921374" y="4158530"/>
          <a:ext cx="123507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520248" imgH="177646" progId="Equation.DSMT4">
                  <p:embed/>
                </p:oleObj>
              </mc:Choice>
              <mc:Fallback>
                <p:oleObj name="Equation" r:id="rId23" imgW="520248" imgH="177646" progId="Equation.DSMT4">
                  <p:embed/>
                  <p:pic>
                    <p:nvPicPr>
                      <p:cNvPr id="2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374" y="4158530"/>
                        <a:ext cx="1235075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6893942" y="2132856"/>
            <a:ext cx="1878012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300">
                <a:latin typeface="Gill Sans MT" panose="020B0502020104020203" pitchFamily="34" charset="0"/>
              </a:rPr>
              <a:t>Denominator:</a:t>
            </a:r>
          </a:p>
        </p:txBody>
      </p:sp>
      <p:sp>
        <p:nvSpPr>
          <p:cNvPr id="23" name="TextBox 7"/>
          <p:cNvSpPr txBox="1">
            <a:spLocks noChangeArrowheads="1"/>
          </p:cNvSpPr>
          <p:nvPr/>
        </p:nvSpPr>
        <p:spPr bwMode="auto">
          <a:xfrm>
            <a:off x="6886004" y="2590056"/>
            <a:ext cx="1873250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300">
                <a:latin typeface="Gill Sans MT" panose="020B0502020104020203" pitchFamily="34" charset="0"/>
              </a:rPr>
              <a:t>Find the LCD:</a:t>
            </a:r>
          </a:p>
        </p:txBody>
      </p:sp>
      <p:sp>
        <p:nvSpPr>
          <p:cNvPr id="24" name="TextBox 9"/>
          <p:cNvSpPr txBox="1">
            <a:spLocks noChangeArrowheads="1"/>
          </p:cNvSpPr>
          <p:nvPr/>
        </p:nvSpPr>
        <p:spPr bwMode="auto">
          <a:xfrm>
            <a:off x="6865367" y="3148856"/>
            <a:ext cx="2243137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300">
                <a:latin typeface="Gill Sans MT" panose="020B0502020104020203" pitchFamily="34" charset="0"/>
              </a:rPr>
              <a:t>Multiply all terms</a:t>
            </a:r>
            <a:br>
              <a:rPr lang="en-CA" altLang="en-US" sz="2300">
                <a:latin typeface="Gill Sans MT" panose="020B0502020104020203" pitchFamily="34" charset="0"/>
              </a:rPr>
            </a:br>
            <a:r>
              <a:rPr lang="en-CA" altLang="en-US" sz="2300">
                <a:latin typeface="Gill Sans MT" panose="020B0502020104020203" pitchFamily="34" charset="0"/>
              </a:rPr>
              <a:t> by LCD</a:t>
            </a:r>
          </a:p>
        </p:txBody>
      </p:sp>
      <p:graphicFrame>
        <p:nvGraphicFramePr>
          <p:cNvPr id="2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8102464"/>
              </p:ext>
            </p:extLst>
          </p:nvPr>
        </p:nvGraphicFramePr>
        <p:xfrm>
          <a:off x="8649717" y="2642443"/>
          <a:ext cx="450850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90335" imgH="164957" progId="Equation.DSMT4">
                  <p:embed/>
                </p:oleObj>
              </mc:Choice>
              <mc:Fallback>
                <p:oleObj name="Equation" r:id="rId25" imgW="190335" imgH="164957" progId="Equation.DSMT4">
                  <p:embed/>
                  <p:pic>
                    <p:nvPicPr>
                      <p:cNvPr id="2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49717" y="2642443"/>
                        <a:ext cx="450850" cy="328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6945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/>
      <p:bldP spid="6" grpId="0" animBg="1"/>
      <p:bldP spid="7" grpId="0" animBg="1"/>
      <p:bldP spid="5133" grpId="0"/>
      <p:bldP spid="5134" grpId="0"/>
      <p:bldP spid="16" grpId="0" animBg="1"/>
      <p:bldP spid="17" grpId="0" animBg="1"/>
      <p:bldP spid="22" grpId="0"/>
      <p:bldP spid="23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55D13-ECDE-4731-BB0E-66C56C2A413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6059016" cy="460648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Practice: Simplify each of the following</a:t>
            </a:r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037598B5-4760-498E-B793-C17EA649A6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6271022"/>
              </p:ext>
            </p:extLst>
          </p:nvPr>
        </p:nvGraphicFramePr>
        <p:xfrm>
          <a:off x="251520" y="908050"/>
          <a:ext cx="1633538" cy="149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14400" imgH="838080" progId="Equation.DSMT4">
                  <p:embed/>
                </p:oleObj>
              </mc:Choice>
              <mc:Fallback>
                <p:oleObj name="Equation" r:id="rId2" imgW="914400" imgH="838080" progId="Equation.DSMT4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037598B5-4760-498E-B793-C17EA649A6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08050"/>
                        <a:ext cx="1633538" cy="1497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9765E200-9541-4330-B470-96F01443FF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00931"/>
              </p:ext>
            </p:extLst>
          </p:nvPr>
        </p:nvGraphicFramePr>
        <p:xfrm>
          <a:off x="2871788" y="908050"/>
          <a:ext cx="1700212" cy="149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52200" imgH="838080" progId="Equation.DSMT4">
                  <p:embed/>
                </p:oleObj>
              </mc:Choice>
              <mc:Fallback>
                <p:oleObj name="Equation" r:id="rId4" imgW="952200" imgH="838080" progId="Equation.DSMT4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9765E200-9541-4330-B470-96F01443FFA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1788" y="908050"/>
                        <a:ext cx="1700212" cy="1497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7632BC61-63C5-4EAE-99B9-A3D46C2CA1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2691032"/>
              </p:ext>
            </p:extLst>
          </p:nvPr>
        </p:nvGraphicFramePr>
        <p:xfrm>
          <a:off x="5820370" y="908050"/>
          <a:ext cx="1631950" cy="149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14400" imgH="838080" progId="Equation.DSMT4">
                  <p:embed/>
                </p:oleObj>
              </mc:Choice>
              <mc:Fallback>
                <p:oleObj name="Equation" r:id="rId6" imgW="914400" imgH="838080" progId="Equation.DSMT4">
                  <p:embed/>
                  <p:pic>
                    <p:nvPicPr>
                      <p:cNvPr id="6" name="Object 2">
                        <a:extLst>
                          <a:ext uri="{FF2B5EF4-FFF2-40B4-BE49-F238E27FC236}">
                            <a16:creationId xmlns:a16="http://schemas.microsoft.com/office/drawing/2014/main" id="{7632BC61-63C5-4EAE-99B9-A3D46C2CA11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0370" y="908050"/>
                        <a:ext cx="1631950" cy="1497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8562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2323D-3061-487A-912F-143822A82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/>
          </a:bodyPr>
          <a:lstStyle/>
          <a:p>
            <a:r>
              <a:rPr lang="en-CA" sz="2500" dirty="0"/>
              <a:t>Adding/Subtracting Rational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3DA39-C427-43FE-8DB6-56BE2DA78CD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1520" y="764704"/>
            <a:ext cx="8435280" cy="2448272"/>
          </a:xfrm>
        </p:spPr>
        <p:txBody>
          <a:bodyPr/>
          <a:lstStyle/>
          <a:p>
            <a:r>
              <a:rPr lang="en-CA" dirty="0"/>
              <a:t>To add or subtract two rational expressions, they MUST have a common denominator! (LCD)</a:t>
            </a:r>
          </a:p>
          <a:p>
            <a:r>
              <a:rPr lang="en-CA" dirty="0"/>
              <a:t>REMEMBER: LCD is ONLY needed for ADDING &amp; SUBTRACTING </a:t>
            </a:r>
            <a:r>
              <a:rPr lang="en-CA" dirty="0">
                <a:sym typeface="Wingdings" panose="05000000000000000000" pitchFamily="2" charset="2"/>
              </a:rPr>
              <a:t> NOT for Multiplying/Dividing!!!!</a:t>
            </a:r>
          </a:p>
          <a:p>
            <a:r>
              <a:rPr lang="en-CA" dirty="0">
                <a:sym typeface="Wingdings" panose="05000000000000000000" pitchFamily="2" charset="2"/>
              </a:rPr>
              <a:t>To get a common denominator, you need to multiply each fraction with the missing terms</a:t>
            </a:r>
            <a:endParaRPr lang="en-CA" dirty="0"/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DC97875A-87AA-4863-AB57-52E345C709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0006469"/>
              </p:ext>
            </p:extLst>
          </p:nvPr>
        </p:nvGraphicFramePr>
        <p:xfrm>
          <a:off x="611560" y="3356992"/>
          <a:ext cx="136525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83920" imgH="457200" progId="Equation.DSMT4">
                  <p:embed/>
                </p:oleObj>
              </mc:Choice>
              <mc:Fallback>
                <p:oleObj name="Equation" r:id="rId2" imgW="583920" imgH="457200" progId="Equation.DSMT4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DC97875A-87AA-4863-AB57-52E345C709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3356992"/>
                        <a:ext cx="1365250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13">
            <a:extLst>
              <a:ext uri="{FF2B5EF4-FFF2-40B4-BE49-F238E27FC236}">
                <a16:creationId xmlns:a16="http://schemas.microsoft.com/office/drawing/2014/main" id="{ABE727C2-7ED4-422C-BEF0-5E9857DCC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3768" y="3356992"/>
            <a:ext cx="42989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 dirty="0">
                <a:latin typeface="Gill Sans MT" panose="020B0502020104020203" pitchFamily="34" charset="0"/>
              </a:rPr>
              <a:t>The Common Denominator must have </a:t>
            </a:r>
          </a:p>
        </p:txBody>
      </p:sp>
      <p:graphicFrame>
        <p:nvGraphicFramePr>
          <p:cNvPr id="7" name="Object 2">
            <a:extLst>
              <a:ext uri="{FF2B5EF4-FFF2-40B4-BE49-F238E27FC236}">
                <a16:creationId xmlns:a16="http://schemas.microsoft.com/office/drawing/2014/main" id="{5F4919D6-4D0C-421A-8FBA-AC67874539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8248219"/>
              </p:ext>
            </p:extLst>
          </p:nvPr>
        </p:nvGraphicFramePr>
        <p:xfrm>
          <a:off x="2627784" y="3786219"/>
          <a:ext cx="2953469" cy="3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38000" imgH="215640" progId="Equation.DSMT4">
                  <p:embed/>
                </p:oleObj>
              </mc:Choice>
              <mc:Fallback>
                <p:oleObj name="Equation" r:id="rId4" imgW="1638000" imgH="215640" progId="Equation.DSMT4">
                  <p:embed/>
                  <p:pic>
                    <p:nvPicPr>
                      <p:cNvPr id="7" name="Object 2">
                        <a:extLst>
                          <a:ext uri="{FF2B5EF4-FFF2-40B4-BE49-F238E27FC236}">
                            <a16:creationId xmlns:a16="http://schemas.microsoft.com/office/drawing/2014/main" id="{5F4919D6-4D0C-421A-8FBA-AC67874539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3786219"/>
                        <a:ext cx="2953469" cy="390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>
            <a:extLst>
              <a:ext uri="{FF2B5EF4-FFF2-40B4-BE49-F238E27FC236}">
                <a16:creationId xmlns:a16="http://schemas.microsoft.com/office/drawing/2014/main" id="{E2AA057C-2134-45B1-B403-0F0F93BF5A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6993977"/>
              </p:ext>
            </p:extLst>
          </p:nvPr>
        </p:nvGraphicFramePr>
        <p:xfrm>
          <a:off x="6230059" y="3808532"/>
          <a:ext cx="141922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87320" imgH="203040" progId="Equation.DSMT4">
                  <p:embed/>
                </p:oleObj>
              </mc:Choice>
              <mc:Fallback>
                <p:oleObj name="Equation" r:id="rId6" imgW="787320" imgH="203040" progId="Equation.DSMT4">
                  <p:embed/>
                  <p:pic>
                    <p:nvPicPr>
                      <p:cNvPr id="8" name="Object 2">
                        <a:extLst>
                          <a:ext uri="{FF2B5EF4-FFF2-40B4-BE49-F238E27FC236}">
                            <a16:creationId xmlns:a16="http://schemas.microsoft.com/office/drawing/2014/main" id="{E2AA057C-2134-45B1-B403-0F0F93BF5A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0059" y="3808532"/>
                        <a:ext cx="1419225" cy="368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13">
            <a:extLst>
              <a:ext uri="{FF2B5EF4-FFF2-40B4-BE49-F238E27FC236}">
                <a16:creationId xmlns:a16="http://schemas.microsoft.com/office/drawing/2014/main" id="{FA8B5037-6214-4B33-BE33-C0A397EDB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888" y="4228262"/>
            <a:ext cx="4230485" cy="712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 dirty="0">
                <a:latin typeface="Gill Sans MT" panose="020B0502020104020203" pitchFamily="34" charset="0"/>
              </a:rPr>
              <a:t>The 1</a:t>
            </a:r>
            <a:r>
              <a:rPr lang="en-CA" altLang="en-US" sz="2000" baseline="30000" dirty="0">
                <a:latin typeface="Gill Sans MT" panose="020B0502020104020203" pitchFamily="34" charset="0"/>
              </a:rPr>
              <a:t>st</a:t>
            </a:r>
            <a:r>
              <a:rPr lang="en-CA" altLang="en-US" sz="2000" dirty="0">
                <a:latin typeface="Gill Sans MT" panose="020B0502020104020203" pitchFamily="34" charset="0"/>
              </a:rPr>
              <a:t> fraction is missing 3y, so multiply both top/bottom by 3y</a:t>
            </a:r>
          </a:p>
        </p:txBody>
      </p:sp>
      <p:graphicFrame>
        <p:nvGraphicFramePr>
          <p:cNvPr id="10" name="Object 2">
            <a:extLst>
              <a:ext uri="{FF2B5EF4-FFF2-40B4-BE49-F238E27FC236}">
                <a16:creationId xmlns:a16="http://schemas.microsoft.com/office/drawing/2014/main" id="{237171CA-ABBE-4CC5-9552-E0BCAE35A3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1777194"/>
              </p:ext>
            </p:extLst>
          </p:nvPr>
        </p:nvGraphicFramePr>
        <p:xfrm>
          <a:off x="251520" y="4602349"/>
          <a:ext cx="1152128" cy="8728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72840" imgH="507960" progId="Equation.DSMT4">
                  <p:embed/>
                </p:oleObj>
              </mc:Choice>
              <mc:Fallback>
                <p:oleObj name="Equation" r:id="rId8" imgW="672840" imgH="507960" progId="Equation.DSMT4">
                  <p:embed/>
                  <p:pic>
                    <p:nvPicPr>
                      <p:cNvPr id="10" name="Object 2">
                        <a:extLst>
                          <a:ext uri="{FF2B5EF4-FFF2-40B4-BE49-F238E27FC236}">
                            <a16:creationId xmlns:a16="http://schemas.microsoft.com/office/drawing/2014/main" id="{237171CA-ABBE-4CC5-9552-E0BCAE35A3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602349"/>
                        <a:ext cx="1152128" cy="8728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3">
            <a:extLst>
              <a:ext uri="{FF2B5EF4-FFF2-40B4-BE49-F238E27FC236}">
                <a16:creationId xmlns:a16="http://schemas.microsoft.com/office/drawing/2014/main" id="{8CE0A661-5FB5-4514-9B57-832EADD26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888" y="4997522"/>
            <a:ext cx="4230485" cy="712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 dirty="0">
                <a:latin typeface="Gill Sans MT" panose="020B0502020104020203" pitchFamily="34" charset="0"/>
              </a:rPr>
              <a:t>The 2</a:t>
            </a:r>
            <a:r>
              <a:rPr lang="en-CA" altLang="en-US" sz="2000" baseline="30000" dirty="0">
                <a:latin typeface="Gill Sans MT" panose="020B0502020104020203" pitchFamily="34" charset="0"/>
              </a:rPr>
              <a:t>nd</a:t>
            </a:r>
            <a:r>
              <a:rPr lang="en-CA" altLang="en-US" sz="2000" dirty="0">
                <a:latin typeface="Gill Sans MT" panose="020B0502020104020203" pitchFamily="34" charset="0"/>
              </a:rPr>
              <a:t> fraction is missing 2x, so multiply both top/bottom by 2x</a:t>
            </a:r>
          </a:p>
        </p:txBody>
      </p:sp>
      <p:graphicFrame>
        <p:nvGraphicFramePr>
          <p:cNvPr id="12" name="Object 2">
            <a:extLst>
              <a:ext uri="{FF2B5EF4-FFF2-40B4-BE49-F238E27FC236}">
                <a16:creationId xmlns:a16="http://schemas.microsoft.com/office/drawing/2014/main" id="{E2E8F3FB-1D71-448B-97D4-91C62273ED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9229838"/>
              </p:ext>
            </p:extLst>
          </p:nvPr>
        </p:nvGraphicFramePr>
        <p:xfrm>
          <a:off x="1573213" y="4581525"/>
          <a:ext cx="95567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558720" imgH="507960" progId="Equation.DSMT4">
                  <p:embed/>
                </p:oleObj>
              </mc:Choice>
              <mc:Fallback>
                <p:oleObj name="Equation" r:id="rId10" imgW="558720" imgH="507960" progId="Equation.DSMT4">
                  <p:embed/>
                  <p:pic>
                    <p:nvPicPr>
                      <p:cNvPr id="12" name="Object 2">
                        <a:extLst>
                          <a:ext uri="{FF2B5EF4-FFF2-40B4-BE49-F238E27FC236}">
                            <a16:creationId xmlns:a16="http://schemas.microsoft.com/office/drawing/2014/main" id="{E2E8F3FB-1D71-448B-97D4-91C62273ED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3213" y="4581525"/>
                        <a:ext cx="955675" cy="873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>
            <a:extLst>
              <a:ext uri="{FF2B5EF4-FFF2-40B4-BE49-F238E27FC236}">
                <a16:creationId xmlns:a16="http://schemas.microsoft.com/office/drawing/2014/main" id="{450318C9-44AB-4AED-B3E5-93185645AA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2253005"/>
              </p:ext>
            </p:extLst>
          </p:nvPr>
        </p:nvGraphicFramePr>
        <p:xfrm>
          <a:off x="598488" y="5595515"/>
          <a:ext cx="760412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44240" imgH="457200" progId="Equation.DSMT4">
                  <p:embed/>
                </p:oleObj>
              </mc:Choice>
              <mc:Fallback>
                <p:oleObj name="Equation" r:id="rId12" imgW="444240" imgH="457200" progId="Equation.DSMT4">
                  <p:embed/>
                  <p:pic>
                    <p:nvPicPr>
                      <p:cNvPr id="13" name="Object 2">
                        <a:extLst>
                          <a:ext uri="{FF2B5EF4-FFF2-40B4-BE49-F238E27FC236}">
                            <a16:creationId xmlns:a16="http://schemas.microsoft.com/office/drawing/2014/main" id="{450318C9-44AB-4AED-B3E5-93185645AA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88" y="5595515"/>
                        <a:ext cx="760412" cy="7858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">
            <a:extLst>
              <a:ext uri="{FF2B5EF4-FFF2-40B4-BE49-F238E27FC236}">
                <a16:creationId xmlns:a16="http://schemas.microsoft.com/office/drawing/2014/main" id="{C1DE0F62-ED37-4F13-9587-F6A3F178FF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939156"/>
              </p:ext>
            </p:extLst>
          </p:nvPr>
        </p:nvGraphicFramePr>
        <p:xfrm>
          <a:off x="1369872" y="5628445"/>
          <a:ext cx="542925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17160" imgH="457200" progId="Equation.DSMT4">
                  <p:embed/>
                </p:oleObj>
              </mc:Choice>
              <mc:Fallback>
                <p:oleObj name="Equation" r:id="rId14" imgW="317160" imgH="457200" progId="Equation.DSMT4">
                  <p:embed/>
                  <p:pic>
                    <p:nvPicPr>
                      <p:cNvPr id="14" name="Object 2">
                        <a:extLst>
                          <a:ext uri="{FF2B5EF4-FFF2-40B4-BE49-F238E27FC236}">
                            <a16:creationId xmlns:a16="http://schemas.microsoft.com/office/drawing/2014/main" id="{C1DE0F62-ED37-4F13-9587-F6A3F178FF9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9872" y="5628445"/>
                        <a:ext cx="542925" cy="7858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3">
            <a:extLst>
              <a:ext uri="{FF2B5EF4-FFF2-40B4-BE49-F238E27FC236}">
                <a16:creationId xmlns:a16="http://schemas.microsoft.com/office/drawing/2014/main" id="{8FC2B133-98C1-45E7-B43D-52DBD16E9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4208" y="5733236"/>
            <a:ext cx="423048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 dirty="0">
                <a:latin typeface="Gill Sans MT" panose="020B0502020104020203" pitchFamily="34" charset="0"/>
              </a:rPr>
              <a:t>Now they have a C.D., combine the fractions and </a:t>
            </a:r>
            <a:r>
              <a:rPr lang="en-CA" altLang="en-US" sz="2000" dirty="0" err="1">
                <a:latin typeface="Gill Sans MT" panose="020B0502020104020203" pitchFamily="34" charset="0"/>
              </a:rPr>
              <a:t>liketerms</a:t>
            </a:r>
            <a:endParaRPr lang="en-CA" altLang="en-US" sz="2000" dirty="0">
              <a:latin typeface="Gill Sans MT" panose="020B0502020104020203" pitchFamily="34" charset="0"/>
            </a:endParaRPr>
          </a:p>
        </p:txBody>
      </p:sp>
      <p:graphicFrame>
        <p:nvGraphicFramePr>
          <p:cNvPr id="16" name="Object 2">
            <a:extLst>
              <a:ext uri="{FF2B5EF4-FFF2-40B4-BE49-F238E27FC236}">
                <a16:creationId xmlns:a16="http://schemas.microsoft.com/office/drawing/2014/main" id="{33CE7ADE-F540-4932-8DCC-96F9993DD0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55756"/>
              </p:ext>
            </p:extLst>
          </p:nvPr>
        </p:nvGraphicFramePr>
        <p:xfrm>
          <a:off x="1907704" y="5589240"/>
          <a:ext cx="1433512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838080" imgH="457200" progId="Equation.DSMT4">
                  <p:embed/>
                </p:oleObj>
              </mc:Choice>
              <mc:Fallback>
                <p:oleObj name="Equation" r:id="rId16" imgW="838080" imgH="457200" progId="Equation.DSMT4">
                  <p:embed/>
                  <p:pic>
                    <p:nvPicPr>
                      <p:cNvPr id="16" name="Object 2">
                        <a:extLst>
                          <a:ext uri="{FF2B5EF4-FFF2-40B4-BE49-F238E27FC236}">
                            <a16:creationId xmlns:a16="http://schemas.microsoft.com/office/drawing/2014/main" id="{33CE7ADE-F540-4932-8DCC-96F9993DD0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5589240"/>
                        <a:ext cx="1433512" cy="7858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069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C3876-E215-4E18-99EB-B2FFC1A7B83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1520" y="116632"/>
            <a:ext cx="8352928" cy="576064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Practice: Add or Subtracting by finding the LCD</a:t>
            </a:r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ABA0003C-A09B-4E3D-AFFA-3E6C726FB0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002681"/>
              </p:ext>
            </p:extLst>
          </p:nvPr>
        </p:nvGraphicFramePr>
        <p:xfrm>
          <a:off x="179512" y="620688"/>
          <a:ext cx="1601787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85800" imgH="419100" progId="Equation.DSMT4">
                  <p:embed/>
                </p:oleObj>
              </mc:Choice>
              <mc:Fallback>
                <p:oleObj name="Equation" r:id="rId2" imgW="685800" imgH="419100" progId="Equation.DSMT4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ABA0003C-A09B-4E3D-AFFA-3E6C726FB01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620688"/>
                        <a:ext cx="1601787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9">
            <a:extLst>
              <a:ext uri="{FF2B5EF4-FFF2-40B4-BE49-F238E27FC236}">
                <a16:creationId xmlns:a16="http://schemas.microsoft.com/office/drawing/2014/main" id="{DCDAF48E-9DC9-41BE-BD86-C9090365CE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432511"/>
              </p:ext>
            </p:extLst>
          </p:nvPr>
        </p:nvGraphicFramePr>
        <p:xfrm>
          <a:off x="2483768" y="654203"/>
          <a:ext cx="2520950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79500" imgH="419100" progId="Equation.DSMT4">
                  <p:embed/>
                </p:oleObj>
              </mc:Choice>
              <mc:Fallback>
                <p:oleObj name="Equation" r:id="rId4" imgW="1079500" imgH="419100" progId="Equation.DSMT4">
                  <p:embed/>
                  <p:pic>
                    <p:nvPicPr>
                      <p:cNvPr id="5" name="Object 9">
                        <a:extLst>
                          <a:ext uri="{FF2B5EF4-FFF2-40B4-BE49-F238E27FC236}">
                            <a16:creationId xmlns:a16="http://schemas.microsoft.com/office/drawing/2014/main" id="{DCDAF48E-9DC9-41BE-BD86-C9090365CE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654203"/>
                        <a:ext cx="2520950" cy="979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79B3D37E-3A67-447C-9D36-F370E62927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8823176"/>
              </p:ext>
            </p:extLst>
          </p:nvPr>
        </p:nvGraphicFramePr>
        <p:xfrm>
          <a:off x="5835278" y="696913"/>
          <a:ext cx="2697162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971800" imgH="888840" progId="Equation.DSMT4">
                  <p:embed/>
                </p:oleObj>
              </mc:Choice>
              <mc:Fallback>
                <p:oleObj name="Equation" r:id="rId6" imgW="2971800" imgH="888840" progId="Equation.DSMT4">
                  <p:embed/>
                  <p:pic>
                    <p:nvPicPr>
                      <p:cNvPr id="6" name="Object 2">
                        <a:extLst>
                          <a:ext uri="{FF2B5EF4-FFF2-40B4-BE49-F238E27FC236}">
                            <a16:creationId xmlns:a16="http://schemas.microsoft.com/office/drawing/2014/main" id="{79B3D37E-3A67-447C-9D36-F370E62927F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5278" y="696913"/>
                        <a:ext cx="2697162" cy="808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48EFEFF-27E5-44DD-9A49-B1D31D008F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1569877"/>
              </p:ext>
            </p:extLst>
          </p:nvPr>
        </p:nvGraphicFramePr>
        <p:xfrm>
          <a:off x="251520" y="3464168"/>
          <a:ext cx="31877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187440" imgH="965160" progId="Equation.DSMT4">
                  <p:embed/>
                </p:oleObj>
              </mc:Choice>
              <mc:Fallback>
                <p:oleObj name="Equation" r:id="rId8" imgW="3187440" imgH="9651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48EFEFF-27E5-44DD-9A49-B1D31D008F1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464168"/>
                        <a:ext cx="31877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B4B95B1-263A-43F0-A3C2-4D1E49CF08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6241699"/>
              </p:ext>
            </p:extLst>
          </p:nvPr>
        </p:nvGraphicFramePr>
        <p:xfrm>
          <a:off x="4449763" y="3467100"/>
          <a:ext cx="31877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187440" imgH="888840" progId="Equation.DSMT4">
                  <p:embed/>
                </p:oleObj>
              </mc:Choice>
              <mc:Fallback>
                <p:oleObj name="Equation" r:id="rId10" imgW="3187440" imgH="8888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0B4B95B1-263A-43F0-A3C2-4D1E49CF080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9763" y="3467100"/>
                        <a:ext cx="31877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5394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607060"/>
              </p:ext>
            </p:extLst>
          </p:nvPr>
        </p:nvGraphicFramePr>
        <p:xfrm>
          <a:off x="368649" y="150863"/>
          <a:ext cx="1601787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85800" imgH="419100" progId="Equation.DSMT4">
                  <p:embed/>
                </p:oleObj>
              </mc:Choice>
              <mc:Fallback>
                <p:oleObj name="Equation" r:id="rId3" imgW="685800" imgH="419100" progId="Equation.DSMT4">
                  <p:embed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649" y="150863"/>
                        <a:ext cx="1601787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4" name="Rectangle 4"/>
          <p:cNvSpPr>
            <a:spLocks noChangeArrowheads="1"/>
          </p:cNvSpPr>
          <p:nvPr/>
        </p:nvSpPr>
        <p:spPr bwMode="auto">
          <a:xfrm>
            <a:off x="595238" y="4327550"/>
            <a:ext cx="1057275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300" b="1" dirty="0">
                <a:solidFill>
                  <a:srgbClr val="FF0000"/>
                </a:solidFill>
                <a:latin typeface="Gill Sans MT" panose="020B0502020104020203" pitchFamily="34" charset="0"/>
              </a:rPr>
              <a:t>L.C.D.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3719566"/>
              </p:ext>
            </p:extLst>
          </p:nvPr>
        </p:nvGraphicFramePr>
        <p:xfrm>
          <a:off x="1644576" y="4325962"/>
          <a:ext cx="48577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15619" imgH="177569" progId="Equation.DSMT4">
                  <p:embed/>
                </p:oleObj>
              </mc:Choice>
              <mc:Fallback>
                <p:oleObj name="Equation" r:id="rId5" imgW="215619" imgH="177569" progId="Equation.DSMT4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4576" y="4325962"/>
                        <a:ext cx="485775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0141101"/>
              </p:ext>
            </p:extLst>
          </p:nvPr>
        </p:nvGraphicFramePr>
        <p:xfrm>
          <a:off x="389521" y="1361405"/>
          <a:ext cx="8001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5446" imgH="431613" progId="Equation.DSMT4">
                  <p:embed/>
                </p:oleObj>
              </mc:Choice>
              <mc:Fallback>
                <p:oleObj name="Equation" r:id="rId7" imgW="355446" imgH="431613" progId="Equation.DSMT4">
                  <p:embed/>
                  <p:pic>
                    <p:nvPicPr>
                      <p:cNvPr id="30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521" y="1361405"/>
                        <a:ext cx="8001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2745464"/>
              </p:ext>
            </p:extLst>
          </p:nvPr>
        </p:nvGraphicFramePr>
        <p:xfrm>
          <a:off x="1161046" y="1361405"/>
          <a:ext cx="542925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41195" imgH="431613" progId="Equation.DSMT4">
                  <p:embed/>
                </p:oleObj>
              </mc:Choice>
              <mc:Fallback>
                <p:oleObj name="Equation" r:id="rId9" imgW="241195" imgH="431613" progId="Equation.DSMT4">
                  <p:embed/>
                  <p:pic>
                    <p:nvPicPr>
                      <p:cNvPr id="30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1046" y="1361405"/>
                        <a:ext cx="542925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6389372"/>
              </p:ext>
            </p:extLst>
          </p:nvPr>
        </p:nvGraphicFramePr>
        <p:xfrm>
          <a:off x="521283" y="1483643"/>
          <a:ext cx="25717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14102" imgH="177492" progId="Equation.DSMT4">
                  <p:embed/>
                </p:oleObj>
              </mc:Choice>
              <mc:Fallback>
                <p:oleObj name="Equation" r:id="rId11" imgW="114102" imgH="177492" progId="Equation.DSMT4">
                  <p:embed/>
                  <p:pic>
                    <p:nvPicPr>
                      <p:cNvPr id="307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283" y="1483643"/>
                        <a:ext cx="257175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2923291"/>
              </p:ext>
            </p:extLst>
          </p:nvPr>
        </p:nvGraphicFramePr>
        <p:xfrm>
          <a:off x="1216608" y="1439193"/>
          <a:ext cx="4286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90335" imgH="215713" progId="Equation.DSMT4">
                  <p:embed/>
                </p:oleObj>
              </mc:Choice>
              <mc:Fallback>
                <p:oleObj name="Equation" r:id="rId13" imgW="190335" imgH="215713" progId="Equation.DSMT4">
                  <p:embed/>
                  <p:pic>
                    <p:nvPicPr>
                      <p:cNvPr id="30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6608" y="1439193"/>
                        <a:ext cx="42862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0535"/>
              </p:ext>
            </p:extLst>
          </p:nvPr>
        </p:nvGraphicFramePr>
        <p:xfrm>
          <a:off x="654633" y="2593305"/>
          <a:ext cx="100012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444307" imgH="444307" progId="Equation.DSMT4">
                  <p:embed/>
                </p:oleObj>
              </mc:Choice>
              <mc:Fallback>
                <p:oleObj name="Equation" r:id="rId15" imgW="444307" imgH="444307" progId="Equation.DSMT4">
                  <p:embed/>
                  <p:pic>
                    <p:nvPicPr>
                      <p:cNvPr id="308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633" y="2593305"/>
                        <a:ext cx="1000125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2625187"/>
              </p:ext>
            </p:extLst>
          </p:nvPr>
        </p:nvGraphicFramePr>
        <p:xfrm>
          <a:off x="2475534" y="152451"/>
          <a:ext cx="2520950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079500" imgH="419100" progId="Equation.DSMT4">
                  <p:embed/>
                </p:oleObj>
              </mc:Choice>
              <mc:Fallback>
                <p:oleObj name="Equation" r:id="rId17" imgW="1079500" imgH="419100" progId="Equation.DSMT4">
                  <p:embed/>
                  <p:pic>
                    <p:nvPicPr>
                      <p:cNvPr id="308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5534" y="152451"/>
                        <a:ext cx="2520950" cy="979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5" name="Rectangle 12"/>
          <p:cNvSpPr>
            <a:spLocks noChangeArrowheads="1"/>
          </p:cNvSpPr>
          <p:nvPr/>
        </p:nvSpPr>
        <p:spPr bwMode="auto">
          <a:xfrm>
            <a:off x="2779839" y="5023792"/>
            <a:ext cx="105727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300" b="1" dirty="0">
                <a:solidFill>
                  <a:srgbClr val="FF0000"/>
                </a:solidFill>
                <a:latin typeface="Gill Sans MT" panose="020B0502020104020203" pitchFamily="34" charset="0"/>
              </a:rPr>
              <a:t>L.C.D.</a:t>
            </a:r>
          </a:p>
        </p:txBody>
      </p:sp>
      <p:graphicFrame>
        <p:nvGraphicFramePr>
          <p:cNvPr id="308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897947"/>
              </p:ext>
            </p:extLst>
          </p:nvPr>
        </p:nvGraphicFramePr>
        <p:xfrm>
          <a:off x="3759327" y="5036492"/>
          <a:ext cx="74295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329914" imgH="177646" progId="Equation.DSMT4">
                  <p:embed/>
                </p:oleObj>
              </mc:Choice>
              <mc:Fallback>
                <p:oleObj name="Equation" r:id="rId19" imgW="329914" imgH="177646" progId="Equation.DSMT4">
                  <p:embed/>
                  <p:pic>
                    <p:nvPicPr>
                      <p:cNvPr id="308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9327" y="5036492"/>
                        <a:ext cx="742950" cy="400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8914638"/>
              </p:ext>
            </p:extLst>
          </p:nvPr>
        </p:nvGraphicFramePr>
        <p:xfrm>
          <a:off x="2494363" y="1340768"/>
          <a:ext cx="1685925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748975" imgH="431613" progId="Equation.DSMT4">
                  <p:embed/>
                </p:oleObj>
              </mc:Choice>
              <mc:Fallback>
                <p:oleObj name="Equation" r:id="rId21" imgW="748975" imgH="431613" progId="Equation.DSMT4">
                  <p:embed/>
                  <p:pic>
                    <p:nvPicPr>
                      <p:cNvPr id="308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4363" y="1340768"/>
                        <a:ext cx="1685925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957492"/>
              </p:ext>
            </p:extLst>
          </p:nvPr>
        </p:nvGraphicFramePr>
        <p:xfrm>
          <a:off x="4237438" y="1326480"/>
          <a:ext cx="1228725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545863" imgH="431613" progId="Equation.DSMT4">
                  <p:embed/>
                </p:oleObj>
              </mc:Choice>
              <mc:Fallback>
                <p:oleObj name="Equation" r:id="rId23" imgW="545863" imgH="431613" progId="Equation.DSMT4">
                  <p:embed/>
                  <p:pic>
                    <p:nvPicPr>
                      <p:cNvPr id="308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7438" y="1326480"/>
                        <a:ext cx="1228725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5211918"/>
              </p:ext>
            </p:extLst>
          </p:nvPr>
        </p:nvGraphicFramePr>
        <p:xfrm>
          <a:off x="2399113" y="1407443"/>
          <a:ext cx="1519238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787058" imgH="253890" progId="Equation.DSMT4">
                  <p:embed/>
                </p:oleObj>
              </mc:Choice>
              <mc:Fallback>
                <p:oleObj name="Equation" r:id="rId25" imgW="787058" imgH="253890" progId="Equation.DSMT4">
                  <p:embed/>
                  <p:pic>
                    <p:nvPicPr>
                      <p:cNvPr id="308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9113" y="1407443"/>
                        <a:ext cx="1519238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137126"/>
              </p:ext>
            </p:extLst>
          </p:nvPr>
        </p:nvGraphicFramePr>
        <p:xfrm>
          <a:off x="4321576" y="1491580"/>
          <a:ext cx="9175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457002" imgH="177723" progId="Equation.DSMT4">
                  <p:embed/>
                </p:oleObj>
              </mc:Choice>
              <mc:Fallback>
                <p:oleObj name="Equation" r:id="rId27" imgW="457002" imgH="177723" progId="Equation.DSMT4">
                  <p:embed/>
                  <p:pic>
                    <p:nvPicPr>
                      <p:cNvPr id="308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1576" y="1491580"/>
                        <a:ext cx="917575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650477"/>
              </p:ext>
            </p:extLst>
          </p:nvPr>
        </p:nvGraphicFramePr>
        <p:xfrm>
          <a:off x="2549926" y="2442493"/>
          <a:ext cx="1685925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748975" imgH="431613" progId="Equation.DSMT4">
                  <p:embed/>
                </p:oleObj>
              </mc:Choice>
              <mc:Fallback>
                <p:oleObj name="Equation" r:id="rId29" imgW="748975" imgH="431613" progId="Equation.DSMT4">
                  <p:embed/>
                  <p:pic>
                    <p:nvPicPr>
                      <p:cNvPr id="308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9926" y="2442493"/>
                        <a:ext cx="1685925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184429"/>
              </p:ext>
            </p:extLst>
          </p:nvPr>
        </p:nvGraphicFramePr>
        <p:xfrm>
          <a:off x="4293001" y="2428205"/>
          <a:ext cx="1228725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545863" imgH="431613" progId="Equation.DSMT4">
                  <p:embed/>
                </p:oleObj>
              </mc:Choice>
              <mc:Fallback>
                <p:oleObj name="Equation" r:id="rId30" imgW="545863" imgH="431613" progId="Equation.DSMT4">
                  <p:embed/>
                  <p:pic>
                    <p:nvPicPr>
                      <p:cNvPr id="308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3001" y="2428205"/>
                        <a:ext cx="1228725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6042441"/>
              </p:ext>
            </p:extLst>
          </p:nvPr>
        </p:nvGraphicFramePr>
        <p:xfrm>
          <a:off x="2527701" y="2582193"/>
          <a:ext cx="1371600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710891" imgH="177723" progId="Equation.DSMT4">
                  <p:embed/>
                </p:oleObj>
              </mc:Choice>
              <mc:Fallback>
                <p:oleObj name="Equation" r:id="rId31" imgW="710891" imgH="177723" progId="Equation.DSMT4">
                  <p:embed/>
                  <p:pic>
                    <p:nvPicPr>
                      <p:cNvPr id="308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7701" y="2582193"/>
                        <a:ext cx="1371600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4605136"/>
              </p:ext>
            </p:extLst>
          </p:nvPr>
        </p:nvGraphicFramePr>
        <p:xfrm>
          <a:off x="4575576" y="2593305"/>
          <a:ext cx="636587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317087" imgH="177569" progId="Equation.DSMT4">
                  <p:embed/>
                </p:oleObj>
              </mc:Choice>
              <mc:Fallback>
                <p:oleObj name="Equation" r:id="rId33" imgW="317087" imgH="177569" progId="Equation.DSMT4">
                  <p:embed/>
                  <p:pic>
                    <p:nvPicPr>
                      <p:cNvPr id="309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5576" y="2593305"/>
                        <a:ext cx="636587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086132"/>
              </p:ext>
            </p:extLst>
          </p:nvPr>
        </p:nvGraphicFramePr>
        <p:xfrm>
          <a:off x="2835676" y="3688680"/>
          <a:ext cx="26289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1167893" imgH="431613" progId="Equation.DSMT4">
                  <p:embed/>
                </p:oleObj>
              </mc:Choice>
              <mc:Fallback>
                <p:oleObj name="Equation" r:id="rId35" imgW="1167893" imgH="431613" progId="Equation.DSMT4">
                  <p:embed/>
                  <p:pic>
                    <p:nvPicPr>
                      <p:cNvPr id="309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5676" y="3688680"/>
                        <a:ext cx="26289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>
            <a:extLst>
              <a:ext uri="{FF2B5EF4-FFF2-40B4-BE49-F238E27FC236}">
                <a16:creationId xmlns:a16="http://schemas.microsoft.com/office/drawing/2014/main" id="{C64BBDE4-9780-4710-A7B2-52B07C9A79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8254361"/>
              </p:ext>
            </p:extLst>
          </p:nvPr>
        </p:nvGraphicFramePr>
        <p:xfrm>
          <a:off x="5597525" y="238125"/>
          <a:ext cx="2698750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2971800" imgH="888840" progId="Equation.DSMT4">
                  <p:embed/>
                </p:oleObj>
              </mc:Choice>
              <mc:Fallback>
                <p:oleObj name="Equation" r:id="rId37" imgW="2971800" imgH="888840" progId="Equation.DSMT4">
                  <p:embed/>
                  <p:pic>
                    <p:nvPicPr>
                      <p:cNvPr id="28" name="Object 2">
                        <a:extLst>
                          <a:ext uri="{FF2B5EF4-FFF2-40B4-BE49-F238E27FC236}">
                            <a16:creationId xmlns:a16="http://schemas.microsoft.com/office/drawing/2014/main" id="{C64BBDE4-9780-4710-A7B2-52B07C9A79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7525" y="238125"/>
                        <a:ext cx="2698750" cy="808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3">
            <a:extLst>
              <a:ext uri="{FF2B5EF4-FFF2-40B4-BE49-F238E27FC236}">
                <a16:creationId xmlns:a16="http://schemas.microsoft.com/office/drawing/2014/main" id="{B8A6ACA3-5E22-4360-B9C6-27E42F0A4A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276130"/>
              </p:ext>
            </p:extLst>
          </p:nvPr>
        </p:nvGraphicFramePr>
        <p:xfrm>
          <a:off x="5652120" y="1478624"/>
          <a:ext cx="3379788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4813300" imgH="1003300" progId="Equation.DSMT4">
                  <p:embed/>
                </p:oleObj>
              </mc:Choice>
              <mc:Fallback>
                <p:oleObj name="Equation" r:id="rId39" imgW="4813300" imgH="1003300" progId="Equation.DSMT4">
                  <p:embed/>
                  <p:pic>
                    <p:nvPicPr>
                      <p:cNvPr id="29" name="Object 3">
                        <a:extLst>
                          <a:ext uri="{FF2B5EF4-FFF2-40B4-BE49-F238E27FC236}">
                            <a16:creationId xmlns:a16="http://schemas.microsoft.com/office/drawing/2014/main" id="{B8A6ACA3-5E22-4360-B9C6-27E42F0A4A2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1478624"/>
                        <a:ext cx="3379788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4">
            <a:extLst>
              <a:ext uri="{FF2B5EF4-FFF2-40B4-BE49-F238E27FC236}">
                <a16:creationId xmlns:a16="http://schemas.microsoft.com/office/drawing/2014/main" id="{C3245C8B-7A92-4BF5-A8D8-EEF56359B7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7704126"/>
              </p:ext>
            </p:extLst>
          </p:nvPr>
        </p:nvGraphicFramePr>
        <p:xfrm>
          <a:off x="6220027" y="2727399"/>
          <a:ext cx="2484437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2946400" imgH="939800" progId="Equation.DSMT4">
                  <p:embed/>
                </p:oleObj>
              </mc:Choice>
              <mc:Fallback>
                <p:oleObj name="Equation" r:id="rId41" imgW="2946400" imgH="939800" progId="Equation.DSMT4">
                  <p:embed/>
                  <p:pic>
                    <p:nvPicPr>
                      <p:cNvPr id="30" name="Object 4">
                        <a:extLst>
                          <a:ext uri="{FF2B5EF4-FFF2-40B4-BE49-F238E27FC236}">
                            <a16:creationId xmlns:a16="http://schemas.microsoft.com/office/drawing/2014/main" id="{C3245C8B-7A92-4BF5-A8D8-EEF56359B7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0027" y="2727399"/>
                        <a:ext cx="2484437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5">
            <a:extLst>
              <a:ext uri="{FF2B5EF4-FFF2-40B4-BE49-F238E27FC236}">
                <a16:creationId xmlns:a16="http://schemas.microsoft.com/office/drawing/2014/main" id="{2EC87C24-A17F-4729-95AE-5A7A249985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34781"/>
              </p:ext>
            </p:extLst>
          </p:nvPr>
        </p:nvGraphicFramePr>
        <p:xfrm>
          <a:off x="6876256" y="3833837"/>
          <a:ext cx="10541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1054100" imgH="939800" progId="Equation.DSMT4">
                  <p:embed/>
                </p:oleObj>
              </mc:Choice>
              <mc:Fallback>
                <p:oleObj name="Equation" r:id="rId43" imgW="1054100" imgH="939800" progId="Equation.DSMT4">
                  <p:embed/>
                  <p:pic>
                    <p:nvPicPr>
                      <p:cNvPr id="31" name="Object 5">
                        <a:extLst>
                          <a:ext uri="{FF2B5EF4-FFF2-40B4-BE49-F238E27FC236}">
                            <a16:creationId xmlns:a16="http://schemas.microsoft.com/office/drawing/2014/main" id="{2EC87C24-A17F-4729-95AE-5A7A249985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3833837"/>
                        <a:ext cx="10541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7480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4" grpId="0"/>
      <p:bldP spid="309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8414231"/>
              </p:ext>
            </p:extLst>
          </p:nvPr>
        </p:nvGraphicFramePr>
        <p:xfrm>
          <a:off x="251520" y="199192"/>
          <a:ext cx="31877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187440" imgH="965160" progId="Equation.DSMT4">
                  <p:embed/>
                </p:oleObj>
              </mc:Choice>
              <mc:Fallback>
                <p:oleObj name="Equation" r:id="rId3" imgW="3187440" imgH="965160" progId="Equation.DSMT4">
                  <p:embed/>
                  <p:pic>
                    <p:nvPicPr>
                      <p:cNvPr id="512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99192"/>
                        <a:ext cx="31877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9393683"/>
              </p:ext>
            </p:extLst>
          </p:nvPr>
        </p:nvGraphicFramePr>
        <p:xfrm>
          <a:off x="273347" y="1412776"/>
          <a:ext cx="3871912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902200" imgH="1079500" progId="Equation.DSMT4">
                  <p:embed/>
                </p:oleObj>
              </mc:Choice>
              <mc:Fallback>
                <p:oleObj name="Equation" r:id="rId5" imgW="4902200" imgH="1079500" progId="Equation.DSMT4">
                  <p:embed/>
                  <p:pic>
                    <p:nvPicPr>
                      <p:cNvPr id="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347" y="1412776"/>
                        <a:ext cx="3871912" cy="950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2561101"/>
              </p:ext>
            </p:extLst>
          </p:nvPr>
        </p:nvGraphicFramePr>
        <p:xfrm>
          <a:off x="273347" y="2631976"/>
          <a:ext cx="3117850" cy="9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43300" imgH="1041400" progId="Equation.DSMT4">
                  <p:embed/>
                </p:oleObj>
              </mc:Choice>
              <mc:Fallback>
                <p:oleObj name="Equation" r:id="rId7" imgW="3543300" imgH="1041400" progId="Equation.DSMT4">
                  <p:embed/>
                  <p:pic>
                    <p:nvPicPr>
                      <p:cNvPr id="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347" y="2631976"/>
                        <a:ext cx="3117850" cy="915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701205"/>
              </p:ext>
            </p:extLst>
          </p:nvPr>
        </p:nvGraphicFramePr>
        <p:xfrm>
          <a:off x="320972" y="4011513"/>
          <a:ext cx="33274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327400" imgH="1016000" progId="Equation.DSMT4">
                  <p:embed/>
                </p:oleObj>
              </mc:Choice>
              <mc:Fallback>
                <p:oleObj name="Equation" r:id="rId9" imgW="3327400" imgH="1016000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72" y="4011513"/>
                        <a:ext cx="3327400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218784A7-1DEC-4DCF-9B98-A437DBF22C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974240"/>
              </p:ext>
            </p:extLst>
          </p:nvPr>
        </p:nvGraphicFramePr>
        <p:xfrm>
          <a:off x="4860032" y="275392"/>
          <a:ext cx="31877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187440" imgH="888840" progId="Equation.DSMT4">
                  <p:embed/>
                </p:oleObj>
              </mc:Choice>
              <mc:Fallback>
                <p:oleObj name="Equation" r:id="rId11" imgW="3187440" imgH="88884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218784A7-1DEC-4DCF-9B98-A437DBF22C5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275392"/>
                        <a:ext cx="31877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699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69F6E-9D92-485F-BF29-8B3E8B1C0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en-CA" dirty="0"/>
              <a:t>II) Finding LCD with Binomials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705A3-8AC9-4402-963E-E336FB93265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836712"/>
            <a:ext cx="8712968" cy="2088232"/>
          </a:xfrm>
        </p:spPr>
        <p:txBody>
          <a:bodyPr/>
          <a:lstStyle/>
          <a:p>
            <a:r>
              <a:rPr lang="en-CA" dirty="0"/>
              <a:t>If the denominator has a binomial, you need to multiply </a:t>
            </a:r>
            <a:br>
              <a:rPr lang="en-CA" dirty="0"/>
            </a:br>
            <a:r>
              <a:rPr lang="en-CA" dirty="0"/>
              <a:t>in the missing binomial</a:t>
            </a:r>
          </a:p>
          <a:p>
            <a:r>
              <a:rPr lang="en-CA" dirty="0"/>
              <a:t>You can’t just “subtract in” or “add in” the missing term</a:t>
            </a:r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D4862E69-B1ED-4C4A-95B4-8E273297AB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3355979"/>
              </p:ext>
            </p:extLst>
          </p:nvPr>
        </p:nvGraphicFramePr>
        <p:xfrm>
          <a:off x="1625246" y="2288054"/>
          <a:ext cx="12604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34680" imgH="431640" progId="Equation.DSMT4">
                  <p:embed/>
                </p:oleObj>
              </mc:Choice>
              <mc:Fallback>
                <p:oleObj name="Equation" r:id="rId2" imgW="634680" imgH="431640" progId="Equation.DSMT4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D4862E69-B1ED-4C4A-95B4-8E273297AB0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246" y="2288054"/>
                        <a:ext cx="1260475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13">
            <a:extLst>
              <a:ext uri="{FF2B5EF4-FFF2-40B4-BE49-F238E27FC236}">
                <a16:creationId xmlns:a16="http://schemas.microsoft.com/office/drawing/2014/main" id="{C4FA2B78-AB3D-440F-AA42-754934163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8564" y="2377346"/>
            <a:ext cx="42989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 dirty="0">
                <a:latin typeface="Gill Sans MT" panose="020B0502020104020203" pitchFamily="34" charset="0"/>
              </a:rPr>
              <a:t>The Common Denominator must have </a:t>
            </a:r>
          </a:p>
        </p:txBody>
      </p:sp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1CB14683-BBAA-4FA2-B653-E411AF2565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4874209"/>
              </p:ext>
            </p:extLst>
          </p:nvPr>
        </p:nvGraphicFramePr>
        <p:xfrm>
          <a:off x="3763352" y="2780179"/>
          <a:ext cx="2084388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55600" imgH="215640" progId="Equation.DSMT4">
                  <p:embed/>
                </p:oleObj>
              </mc:Choice>
              <mc:Fallback>
                <p:oleObj name="Equation" r:id="rId4" imgW="1155600" imgH="215640" progId="Equation.DSMT4">
                  <p:embed/>
                  <p:pic>
                    <p:nvPicPr>
                      <p:cNvPr id="6" name="Object 2">
                        <a:extLst>
                          <a:ext uri="{FF2B5EF4-FFF2-40B4-BE49-F238E27FC236}">
                            <a16:creationId xmlns:a16="http://schemas.microsoft.com/office/drawing/2014/main" id="{1CB14683-BBAA-4FA2-B653-E411AF2565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3352" y="2780179"/>
                        <a:ext cx="2084388" cy="390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13">
            <a:extLst>
              <a:ext uri="{FF2B5EF4-FFF2-40B4-BE49-F238E27FC236}">
                <a16:creationId xmlns:a16="http://schemas.microsoft.com/office/drawing/2014/main" id="{E71B6EB4-26BC-4693-BBA5-58CAE328C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9376" y="3354931"/>
            <a:ext cx="4230485" cy="712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 dirty="0">
                <a:latin typeface="Gill Sans MT" panose="020B0502020104020203" pitchFamily="34" charset="0"/>
              </a:rPr>
              <a:t>The 1</a:t>
            </a:r>
            <a:r>
              <a:rPr lang="en-CA" altLang="en-US" sz="2000" baseline="30000" dirty="0">
                <a:latin typeface="Gill Sans MT" panose="020B0502020104020203" pitchFamily="34" charset="0"/>
              </a:rPr>
              <a:t>st</a:t>
            </a:r>
            <a:r>
              <a:rPr lang="en-CA" altLang="en-US" sz="2000" dirty="0">
                <a:latin typeface="Gill Sans MT" panose="020B0502020104020203" pitchFamily="34" charset="0"/>
              </a:rPr>
              <a:t> fraction is missing x-3 , so multiply both top/bottom by x-3</a:t>
            </a:r>
          </a:p>
        </p:txBody>
      </p:sp>
      <p:graphicFrame>
        <p:nvGraphicFramePr>
          <p:cNvPr id="8" name="Object 4">
            <a:extLst>
              <a:ext uri="{FF2B5EF4-FFF2-40B4-BE49-F238E27FC236}">
                <a16:creationId xmlns:a16="http://schemas.microsoft.com/office/drawing/2014/main" id="{1F859BCA-DF6D-464F-A9B9-34A947D07C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5031287"/>
              </p:ext>
            </p:extLst>
          </p:nvPr>
        </p:nvGraphicFramePr>
        <p:xfrm>
          <a:off x="485347" y="3384875"/>
          <a:ext cx="1436688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23600" imgH="507960" progId="Equation.DSMT4">
                  <p:embed/>
                </p:oleObj>
              </mc:Choice>
              <mc:Fallback>
                <p:oleObj name="Equation" r:id="rId6" imgW="723600" imgH="507960" progId="Equation.DSMT4">
                  <p:embed/>
                  <p:pic>
                    <p:nvPicPr>
                      <p:cNvPr id="8" name="Object 4">
                        <a:extLst>
                          <a:ext uri="{FF2B5EF4-FFF2-40B4-BE49-F238E27FC236}">
                            <a16:creationId xmlns:a16="http://schemas.microsoft.com/office/drawing/2014/main" id="{1F859BCA-DF6D-464F-A9B9-34A947D07C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347" y="3384875"/>
                        <a:ext cx="1436688" cy="1008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13">
            <a:extLst>
              <a:ext uri="{FF2B5EF4-FFF2-40B4-BE49-F238E27FC236}">
                <a16:creationId xmlns:a16="http://schemas.microsoft.com/office/drawing/2014/main" id="{33C50930-5347-49FB-A09D-829279AFD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3336" y="4149080"/>
            <a:ext cx="4230485" cy="712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 dirty="0">
                <a:latin typeface="Gill Sans MT" panose="020B0502020104020203" pitchFamily="34" charset="0"/>
              </a:rPr>
              <a:t>The 2</a:t>
            </a:r>
            <a:r>
              <a:rPr lang="en-CA" altLang="en-US" sz="2000" baseline="30000" dirty="0">
                <a:latin typeface="Gill Sans MT" panose="020B0502020104020203" pitchFamily="34" charset="0"/>
              </a:rPr>
              <a:t>nd</a:t>
            </a:r>
            <a:r>
              <a:rPr lang="en-CA" altLang="en-US" sz="2000" dirty="0">
                <a:latin typeface="Gill Sans MT" panose="020B0502020104020203" pitchFamily="34" charset="0"/>
              </a:rPr>
              <a:t> fraction is missing x , so multiply both top/bottom by x</a:t>
            </a:r>
          </a:p>
        </p:txBody>
      </p:sp>
      <p:graphicFrame>
        <p:nvGraphicFramePr>
          <p:cNvPr id="10" name="Object 4">
            <a:extLst>
              <a:ext uri="{FF2B5EF4-FFF2-40B4-BE49-F238E27FC236}">
                <a16:creationId xmlns:a16="http://schemas.microsoft.com/office/drawing/2014/main" id="{D8D6016C-5AB3-4CB5-A942-F0971C931A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34671"/>
              </p:ext>
            </p:extLst>
          </p:nvPr>
        </p:nvGraphicFramePr>
        <p:xfrm>
          <a:off x="2029028" y="3383402"/>
          <a:ext cx="120967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09480" imgH="507960" progId="Equation.DSMT4">
                  <p:embed/>
                </p:oleObj>
              </mc:Choice>
              <mc:Fallback>
                <p:oleObj name="Equation" r:id="rId8" imgW="609480" imgH="507960" progId="Equation.DSMT4">
                  <p:embed/>
                  <p:pic>
                    <p:nvPicPr>
                      <p:cNvPr id="10" name="Object 4">
                        <a:extLst>
                          <a:ext uri="{FF2B5EF4-FFF2-40B4-BE49-F238E27FC236}">
                            <a16:creationId xmlns:a16="http://schemas.microsoft.com/office/drawing/2014/main" id="{D8D6016C-5AB3-4CB5-A942-F0971C931A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9028" y="3383402"/>
                        <a:ext cx="1209675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>
            <a:extLst>
              <a:ext uri="{FF2B5EF4-FFF2-40B4-BE49-F238E27FC236}">
                <a16:creationId xmlns:a16="http://schemas.microsoft.com/office/drawing/2014/main" id="{B194CFFD-2BEF-4A29-89DE-662975161A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5055372"/>
              </p:ext>
            </p:extLst>
          </p:nvPr>
        </p:nvGraphicFramePr>
        <p:xfrm>
          <a:off x="617741" y="4507104"/>
          <a:ext cx="2620962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320480" imgH="482400" progId="Equation.DSMT4">
                  <p:embed/>
                </p:oleObj>
              </mc:Choice>
              <mc:Fallback>
                <p:oleObj name="Equation" r:id="rId10" imgW="1320480" imgH="482400" progId="Equation.DSMT4">
                  <p:embed/>
                  <p:pic>
                    <p:nvPicPr>
                      <p:cNvPr id="11" name="Object 4">
                        <a:extLst>
                          <a:ext uri="{FF2B5EF4-FFF2-40B4-BE49-F238E27FC236}">
                            <a16:creationId xmlns:a16="http://schemas.microsoft.com/office/drawing/2014/main" id="{B194CFFD-2BEF-4A29-89DE-662975161A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741" y="4507104"/>
                        <a:ext cx="2620962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3">
            <a:extLst>
              <a:ext uri="{FF2B5EF4-FFF2-40B4-BE49-F238E27FC236}">
                <a16:creationId xmlns:a16="http://schemas.microsoft.com/office/drawing/2014/main" id="{64F69D9B-89AD-4571-AB0E-DCFA7C8C9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4003" y="5016638"/>
            <a:ext cx="423048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 dirty="0">
                <a:latin typeface="Gill Sans MT" panose="020B0502020104020203" pitchFamily="34" charset="0"/>
              </a:rPr>
              <a:t>Now they have a C.D., combine the fractions and </a:t>
            </a:r>
            <a:r>
              <a:rPr lang="en-CA" altLang="en-US" sz="2000" dirty="0" err="1">
                <a:latin typeface="Gill Sans MT" panose="020B0502020104020203" pitchFamily="34" charset="0"/>
              </a:rPr>
              <a:t>liketerms</a:t>
            </a:r>
            <a:endParaRPr lang="en-CA" altLang="en-US" sz="2000" dirty="0">
              <a:latin typeface="Gill Sans MT" panose="020B0502020104020203" pitchFamily="34" charset="0"/>
            </a:endParaRPr>
          </a:p>
        </p:txBody>
      </p:sp>
      <p:graphicFrame>
        <p:nvGraphicFramePr>
          <p:cNvPr id="13" name="Object 4">
            <a:extLst>
              <a:ext uri="{FF2B5EF4-FFF2-40B4-BE49-F238E27FC236}">
                <a16:creationId xmlns:a16="http://schemas.microsoft.com/office/drawing/2014/main" id="{CD64FA66-A170-46BD-857A-757B1FBDAD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224280"/>
              </p:ext>
            </p:extLst>
          </p:nvPr>
        </p:nvGraphicFramePr>
        <p:xfrm>
          <a:off x="359934" y="5656728"/>
          <a:ext cx="1687513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850680" imgH="482400" progId="Equation.DSMT4">
                  <p:embed/>
                </p:oleObj>
              </mc:Choice>
              <mc:Fallback>
                <p:oleObj name="Equation" r:id="rId12" imgW="850680" imgH="482400" progId="Equation.DSMT4">
                  <p:embed/>
                  <p:pic>
                    <p:nvPicPr>
                      <p:cNvPr id="13" name="Object 4">
                        <a:extLst>
                          <a:ext uri="{FF2B5EF4-FFF2-40B4-BE49-F238E27FC236}">
                            <a16:creationId xmlns:a16="http://schemas.microsoft.com/office/drawing/2014/main" id="{CD64FA66-A170-46BD-857A-757B1FBDAD7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934" y="5656728"/>
                        <a:ext cx="1687513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">
            <a:extLst>
              <a:ext uri="{FF2B5EF4-FFF2-40B4-BE49-F238E27FC236}">
                <a16:creationId xmlns:a16="http://schemas.microsoft.com/office/drawing/2014/main" id="{AE0E69C0-997F-406C-ADDE-DA010AEF49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010455"/>
              </p:ext>
            </p:extLst>
          </p:nvPr>
        </p:nvGraphicFramePr>
        <p:xfrm>
          <a:off x="2130853" y="5656728"/>
          <a:ext cx="1460500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736560" imgH="482400" progId="Equation.DSMT4">
                  <p:embed/>
                </p:oleObj>
              </mc:Choice>
              <mc:Fallback>
                <p:oleObj name="Equation" r:id="rId14" imgW="736560" imgH="482400" progId="Equation.DSMT4">
                  <p:embed/>
                  <p:pic>
                    <p:nvPicPr>
                      <p:cNvPr id="14" name="Object 4">
                        <a:extLst>
                          <a:ext uri="{FF2B5EF4-FFF2-40B4-BE49-F238E27FC236}">
                            <a16:creationId xmlns:a16="http://schemas.microsoft.com/office/drawing/2014/main" id="{AE0E69C0-997F-406C-ADDE-DA010AEF49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0853" y="5656728"/>
                        <a:ext cx="1460500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3">
            <a:extLst>
              <a:ext uri="{FF2B5EF4-FFF2-40B4-BE49-F238E27FC236}">
                <a16:creationId xmlns:a16="http://schemas.microsoft.com/office/drawing/2014/main" id="{1985EB19-A1A4-4262-AF5E-F16881E97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431" y="5840362"/>
            <a:ext cx="329229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 dirty="0">
                <a:latin typeface="Gill Sans MT" panose="020B0502020104020203" pitchFamily="34" charset="0"/>
              </a:rPr>
              <a:t>NOTE: Don’t multiply the denominators!!!</a:t>
            </a:r>
          </a:p>
        </p:txBody>
      </p:sp>
    </p:spTree>
    <p:extLst>
      <p:ext uri="{BB962C8B-B14F-4D97-AF65-F5344CB8AC3E}">
        <p14:creationId xmlns:p14="http://schemas.microsoft.com/office/powerpoint/2010/main" val="4501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2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2754C-E613-445B-BCAC-CE4152C19EA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7504" y="116632"/>
            <a:ext cx="8686800" cy="74868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CA" dirty="0"/>
              <a:t>Practice: Find the LCD and then Simplify by adding/subtracting</a:t>
            </a:r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48B1E07A-52D6-4784-BBFF-301B66BDDB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779823"/>
              </p:ext>
            </p:extLst>
          </p:nvPr>
        </p:nvGraphicFramePr>
        <p:xfrm>
          <a:off x="395536" y="620688"/>
          <a:ext cx="12858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47700" imgH="431800" progId="Equation.DSMT4">
                  <p:embed/>
                </p:oleObj>
              </mc:Choice>
              <mc:Fallback>
                <p:oleObj name="Equation" r:id="rId2" imgW="647700" imgH="431800" progId="Equation.DSMT4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48B1E07A-52D6-4784-BBFF-301B66BDDB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620688"/>
                        <a:ext cx="1285875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3">
            <a:extLst>
              <a:ext uri="{FF2B5EF4-FFF2-40B4-BE49-F238E27FC236}">
                <a16:creationId xmlns:a16="http://schemas.microsoft.com/office/drawing/2014/main" id="{637E41B5-4861-401A-8B98-4CA4CAD936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0580281"/>
              </p:ext>
            </p:extLst>
          </p:nvPr>
        </p:nvGraphicFramePr>
        <p:xfrm>
          <a:off x="3419872" y="568811"/>
          <a:ext cx="16891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50531" imgH="431613" progId="Equation.DSMT4">
                  <p:embed/>
                </p:oleObj>
              </mc:Choice>
              <mc:Fallback>
                <p:oleObj name="Equation" r:id="rId4" imgW="850531" imgH="431613" progId="Equation.DSMT4">
                  <p:embed/>
                  <p:pic>
                    <p:nvPicPr>
                      <p:cNvPr id="5" name="Object 13">
                        <a:extLst>
                          <a:ext uri="{FF2B5EF4-FFF2-40B4-BE49-F238E27FC236}">
                            <a16:creationId xmlns:a16="http://schemas.microsoft.com/office/drawing/2014/main" id="{637E41B5-4861-401A-8B98-4CA4CAD9363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568811"/>
                        <a:ext cx="1689100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776A8523-A25D-4743-A7E9-1CBF93A352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4391107"/>
              </p:ext>
            </p:extLst>
          </p:nvPr>
        </p:nvGraphicFramePr>
        <p:xfrm>
          <a:off x="899592" y="3388743"/>
          <a:ext cx="1709737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39392" imgH="431613" progId="Equation.DSMT4">
                  <p:embed/>
                </p:oleObj>
              </mc:Choice>
              <mc:Fallback>
                <p:oleObj name="Equation" r:id="rId6" imgW="939392" imgH="431613" progId="Equation.DSMT4">
                  <p:embed/>
                  <p:pic>
                    <p:nvPicPr>
                      <p:cNvPr id="6" name="Object 2">
                        <a:extLst>
                          <a:ext uri="{FF2B5EF4-FFF2-40B4-BE49-F238E27FC236}">
                            <a16:creationId xmlns:a16="http://schemas.microsoft.com/office/drawing/2014/main" id="{776A8523-A25D-4743-A7E9-1CBF93A3529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388743"/>
                        <a:ext cx="1709737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0C556503-4733-438A-9F83-81B87B251B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137844"/>
              </p:ext>
            </p:extLst>
          </p:nvPr>
        </p:nvGraphicFramePr>
        <p:xfrm>
          <a:off x="6444208" y="620688"/>
          <a:ext cx="1714500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002865" imgH="431613" progId="Equation.DSMT4">
                  <p:embed/>
                </p:oleObj>
              </mc:Choice>
              <mc:Fallback>
                <p:oleObj name="Equation" r:id="rId8" imgW="1002865" imgH="431613" progId="Equation.DSMT4">
                  <p:embed/>
                  <p:pic>
                    <p:nvPicPr>
                      <p:cNvPr id="7" name="Object 3">
                        <a:extLst>
                          <a:ext uri="{FF2B5EF4-FFF2-40B4-BE49-F238E27FC236}">
                            <a16:creationId xmlns:a16="http://schemas.microsoft.com/office/drawing/2014/main" id="{0C556503-4733-438A-9F83-81B87B251B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620688"/>
                        <a:ext cx="1714500" cy="738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>
            <a:extLst>
              <a:ext uri="{FF2B5EF4-FFF2-40B4-BE49-F238E27FC236}">
                <a16:creationId xmlns:a16="http://schemas.microsoft.com/office/drawing/2014/main" id="{E82B47C4-FD23-46D6-9330-4F3F0E5FF4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27979"/>
              </p:ext>
            </p:extLst>
          </p:nvPr>
        </p:nvGraphicFramePr>
        <p:xfrm>
          <a:off x="4572000" y="3375690"/>
          <a:ext cx="183832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028254" imgH="431613" progId="Equation.DSMT4">
                  <p:embed/>
                </p:oleObj>
              </mc:Choice>
              <mc:Fallback>
                <p:oleObj name="Equation" r:id="rId10" imgW="1028254" imgH="431613" progId="Equation.DSMT4">
                  <p:embed/>
                  <p:pic>
                    <p:nvPicPr>
                      <p:cNvPr id="8" name="Object 2">
                        <a:extLst>
                          <a:ext uri="{FF2B5EF4-FFF2-40B4-BE49-F238E27FC236}">
                            <a16:creationId xmlns:a16="http://schemas.microsoft.com/office/drawing/2014/main" id="{E82B47C4-FD23-46D6-9330-4F3F0E5FF4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375690"/>
                        <a:ext cx="183832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9435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692696"/>
              </p:ext>
            </p:extLst>
          </p:nvPr>
        </p:nvGraphicFramePr>
        <p:xfrm>
          <a:off x="634775" y="44624"/>
          <a:ext cx="12858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47700" imgH="431800" progId="Equation.DSMT4">
                  <p:embed/>
                </p:oleObj>
              </mc:Choice>
              <mc:Fallback>
                <p:oleObj name="Equation" r:id="rId3" imgW="647700" imgH="43180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775" y="44624"/>
                        <a:ext cx="1285875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69649" y="4373736"/>
            <a:ext cx="873125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r>
              <a:rPr lang="en-CA" sz="2300" b="1">
                <a:solidFill>
                  <a:srgbClr val="FF0000"/>
                </a:solidFill>
              </a:rPr>
              <a:t>LCD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903825"/>
              </p:ext>
            </p:extLst>
          </p:nvPr>
        </p:nvGraphicFramePr>
        <p:xfrm>
          <a:off x="1111407" y="4411043"/>
          <a:ext cx="114300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96641" imgH="253890" progId="Equation.DSMT4">
                  <p:embed/>
                </p:oleObj>
              </mc:Choice>
              <mc:Fallback>
                <p:oleObj name="Equation" r:id="rId5" imgW="596641" imgH="253890" progId="Equation.DSMT4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407" y="4411043"/>
                        <a:ext cx="1143000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729017"/>
              </p:ext>
            </p:extLst>
          </p:nvPr>
        </p:nvGraphicFramePr>
        <p:xfrm>
          <a:off x="277587" y="1044749"/>
          <a:ext cx="1462088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36600" imgH="482600" progId="Equation.DSMT4">
                  <p:embed/>
                </p:oleObj>
              </mc:Choice>
              <mc:Fallback>
                <p:oleObj name="Equation" r:id="rId7" imgW="736600" imgH="482600" progId="Equation.DSMT4">
                  <p:embed/>
                  <p:pic>
                    <p:nvPicPr>
                      <p:cNvPr id="1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587" y="1044749"/>
                        <a:ext cx="1462088" cy="95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0294631"/>
              </p:ext>
            </p:extLst>
          </p:nvPr>
        </p:nvGraphicFramePr>
        <p:xfrm>
          <a:off x="1777775" y="1044749"/>
          <a:ext cx="1235075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22030" imgH="482391" progId="Equation.DSMT4">
                  <p:embed/>
                </p:oleObj>
              </mc:Choice>
              <mc:Fallback>
                <p:oleObj name="Equation" r:id="rId9" imgW="622030" imgH="482391" progId="Equation.DSMT4">
                  <p:embed/>
                  <p:pic>
                    <p:nvPicPr>
                      <p:cNvPr id="10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7775" y="1044749"/>
                        <a:ext cx="1235075" cy="95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4025315"/>
              </p:ext>
            </p:extLst>
          </p:nvPr>
        </p:nvGraphicFramePr>
        <p:xfrm>
          <a:off x="706212" y="1120949"/>
          <a:ext cx="40481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02936" imgH="177569" progId="Equation.DSMT4">
                  <p:embed/>
                </p:oleObj>
              </mc:Choice>
              <mc:Fallback>
                <p:oleObj name="Equation" r:id="rId11" imgW="202936" imgH="177569" progId="Equation.DSMT4">
                  <p:embed/>
                  <p:pic>
                    <p:nvPicPr>
                      <p:cNvPr id="10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212" y="1120949"/>
                        <a:ext cx="404813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5058853"/>
              </p:ext>
            </p:extLst>
          </p:nvPr>
        </p:nvGraphicFramePr>
        <p:xfrm>
          <a:off x="1777775" y="1044749"/>
          <a:ext cx="1163637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583947" imgH="253890" progId="Equation.DSMT4">
                  <p:embed/>
                </p:oleObj>
              </mc:Choice>
              <mc:Fallback>
                <p:oleObj name="Equation" r:id="rId13" imgW="583947" imgH="253890" progId="Equation.DSMT4">
                  <p:embed/>
                  <p:pic>
                    <p:nvPicPr>
                      <p:cNvPr id="10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7775" y="1044749"/>
                        <a:ext cx="1163637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651054"/>
              </p:ext>
            </p:extLst>
          </p:nvPr>
        </p:nvGraphicFramePr>
        <p:xfrm>
          <a:off x="734787" y="2159174"/>
          <a:ext cx="2043113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028254" imgH="482391" progId="Equation.DSMT4">
                  <p:embed/>
                </p:oleObj>
              </mc:Choice>
              <mc:Fallback>
                <p:oleObj name="Equation" r:id="rId15" imgW="1028254" imgH="482391" progId="Equation.DSMT4">
                  <p:embed/>
                  <p:pic>
                    <p:nvPicPr>
                      <p:cNvPr id="103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787" y="2159174"/>
                        <a:ext cx="2043113" cy="95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282131"/>
              </p:ext>
            </p:extLst>
          </p:nvPr>
        </p:nvGraphicFramePr>
        <p:xfrm>
          <a:off x="877662" y="2259186"/>
          <a:ext cx="40481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02936" imgH="177569" progId="Equation.DSMT4">
                  <p:embed/>
                </p:oleObj>
              </mc:Choice>
              <mc:Fallback>
                <p:oleObj name="Equation" r:id="rId17" imgW="202936" imgH="177569" progId="Equation.DSMT4">
                  <p:embed/>
                  <p:pic>
                    <p:nvPicPr>
                      <p:cNvPr id="103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662" y="2259186"/>
                        <a:ext cx="404813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6968915"/>
              </p:ext>
            </p:extLst>
          </p:nvPr>
        </p:nvGraphicFramePr>
        <p:xfrm>
          <a:off x="1306287" y="2259186"/>
          <a:ext cx="1062038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532937" imgH="177646" progId="Equation.DSMT4">
                  <p:embed/>
                </p:oleObj>
              </mc:Choice>
              <mc:Fallback>
                <p:oleObj name="Equation" r:id="rId18" imgW="532937" imgH="177646" progId="Equation.DSMT4">
                  <p:embed/>
                  <p:pic>
                    <p:nvPicPr>
                      <p:cNvPr id="103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6287" y="2259186"/>
                        <a:ext cx="1062038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1268684"/>
              </p:ext>
            </p:extLst>
          </p:nvPr>
        </p:nvGraphicFramePr>
        <p:xfrm>
          <a:off x="734787" y="3044999"/>
          <a:ext cx="2043113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028254" imgH="482391" progId="Equation.DSMT4">
                  <p:embed/>
                </p:oleObj>
              </mc:Choice>
              <mc:Fallback>
                <p:oleObj name="Equation" r:id="rId20" imgW="1028254" imgH="482391" progId="Equation.DSMT4">
                  <p:embed/>
                  <p:pic>
                    <p:nvPicPr>
                      <p:cNvPr id="103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787" y="3044999"/>
                        <a:ext cx="2043113" cy="95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1674304"/>
              </p:ext>
            </p:extLst>
          </p:nvPr>
        </p:nvGraphicFramePr>
        <p:xfrm>
          <a:off x="1250725" y="3192636"/>
          <a:ext cx="884237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444114" imgH="177646" progId="Equation.DSMT4">
                  <p:embed/>
                </p:oleObj>
              </mc:Choice>
              <mc:Fallback>
                <p:oleObj name="Equation" r:id="rId21" imgW="444114" imgH="177646" progId="Equation.DSMT4">
                  <p:embed/>
                  <p:pic>
                    <p:nvPicPr>
                      <p:cNvPr id="103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0725" y="3192636"/>
                        <a:ext cx="884237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2500898"/>
              </p:ext>
            </p:extLst>
          </p:nvPr>
        </p:nvGraphicFramePr>
        <p:xfrm>
          <a:off x="3970062" y="86217"/>
          <a:ext cx="16891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850531" imgH="431613" progId="Equation.DSMT4">
                  <p:embed/>
                </p:oleObj>
              </mc:Choice>
              <mc:Fallback>
                <p:oleObj name="Equation" r:id="rId23" imgW="850531" imgH="431613" progId="Equation.DSMT4">
                  <p:embed/>
                  <p:pic>
                    <p:nvPicPr>
                      <p:cNvPr id="103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0062" y="86217"/>
                        <a:ext cx="1689100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312837" y="4420810"/>
            <a:ext cx="873125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r>
              <a:rPr lang="en-CA" sz="2300" b="1" dirty="0">
                <a:solidFill>
                  <a:srgbClr val="FF0000"/>
                </a:solidFill>
              </a:rPr>
              <a:t>LCD</a:t>
            </a:r>
          </a:p>
        </p:txBody>
      </p:sp>
      <p:graphicFrame>
        <p:nvGraphicFramePr>
          <p:cNvPr id="1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955197"/>
              </p:ext>
            </p:extLst>
          </p:nvPr>
        </p:nvGraphicFramePr>
        <p:xfrm>
          <a:off x="4043087" y="4366835"/>
          <a:ext cx="17748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926698" imgH="253890" progId="Equation.DSMT4">
                  <p:embed/>
                </p:oleObj>
              </mc:Choice>
              <mc:Fallback>
                <p:oleObj name="Equation" r:id="rId25" imgW="926698" imgH="253890" progId="Equation.DSMT4">
                  <p:embed/>
                  <p:pic>
                    <p:nvPicPr>
                      <p:cNvPr id="1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3087" y="4366835"/>
                        <a:ext cx="177482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0489372"/>
              </p:ext>
            </p:extLst>
          </p:nvPr>
        </p:nvGraphicFramePr>
        <p:xfrm>
          <a:off x="3327125" y="1086342"/>
          <a:ext cx="1714500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066800" imgH="482600" progId="Equation.DSMT4">
                  <p:embed/>
                </p:oleObj>
              </mc:Choice>
              <mc:Fallback>
                <p:oleObj name="Equation" r:id="rId27" imgW="1066800" imgH="482600" progId="Equation.DSMT4">
                  <p:embed/>
                  <p:pic>
                    <p:nvPicPr>
                      <p:cNvPr id="103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7125" y="1086342"/>
                        <a:ext cx="1714500" cy="95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0254855"/>
              </p:ext>
            </p:extLst>
          </p:nvPr>
        </p:nvGraphicFramePr>
        <p:xfrm>
          <a:off x="5129087" y="1087433"/>
          <a:ext cx="1531937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952087" imgH="482391" progId="Equation.DSMT4">
                  <p:embed/>
                </p:oleObj>
              </mc:Choice>
              <mc:Fallback>
                <p:oleObj name="Equation" r:id="rId29" imgW="952087" imgH="482391" progId="Equation.DSMT4">
                  <p:embed/>
                  <p:pic>
                    <p:nvPicPr>
                      <p:cNvPr id="104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9087" y="1087433"/>
                        <a:ext cx="1531937" cy="95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919423"/>
              </p:ext>
            </p:extLst>
          </p:nvPr>
        </p:nvGraphicFramePr>
        <p:xfrm>
          <a:off x="3571600" y="1086342"/>
          <a:ext cx="111283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558558" imgH="253890" progId="Equation.DSMT4">
                  <p:embed/>
                </p:oleObj>
              </mc:Choice>
              <mc:Fallback>
                <p:oleObj name="Equation" r:id="rId31" imgW="558558" imgH="253890" progId="Equation.DSMT4">
                  <p:embed/>
                  <p:pic>
                    <p:nvPicPr>
                      <p:cNvPr id="104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600" y="1086342"/>
                        <a:ext cx="1112837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2514568"/>
              </p:ext>
            </p:extLst>
          </p:nvPr>
        </p:nvGraphicFramePr>
        <p:xfrm>
          <a:off x="5327375" y="1081579"/>
          <a:ext cx="118903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596641" imgH="253890" progId="Equation.DSMT4">
                  <p:embed/>
                </p:oleObj>
              </mc:Choice>
              <mc:Fallback>
                <p:oleObj name="Equation" r:id="rId33" imgW="596641" imgH="253890" progId="Equation.DSMT4">
                  <p:embed/>
                  <p:pic>
                    <p:nvPicPr>
                      <p:cNvPr id="104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7375" y="1081579"/>
                        <a:ext cx="1189037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9102486"/>
              </p:ext>
            </p:extLst>
          </p:nvPr>
        </p:nvGraphicFramePr>
        <p:xfrm>
          <a:off x="3958950" y="2086467"/>
          <a:ext cx="1939925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1206500" imgH="482600" progId="Equation.DSMT4">
                  <p:embed/>
                </p:oleObj>
              </mc:Choice>
              <mc:Fallback>
                <p:oleObj name="Equation" r:id="rId35" imgW="1206500" imgH="482600" progId="Equation.DSMT4">
                  <p:embed/>
                  <p:pic>
                    <p:nvPicPr>
                      <p:cNvPr id="104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8950" y="2086467"/>
                        <a:ext cx="1939925" cy="95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915448"/>
              </p:ext>
            </p:extLst>
          </p:nvPr>
        </p:nvGraphicFramePr>
        <p:xfrm>
          <a:off x="3827187" y="2157904"/>
          <a:ext cx="88582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444114" imgH="177646" progId="Equation.DSMT4">
                  <p:embed/>
                </p:oleObj>
              </mc:Choice>
              <mc:Fallback>
                <p:oleObj name="Equation" r:id="rId37" imgW="444114" imgH="177646" progId="Equation.DSMT4">
                  <p:embed/>
                  <p:pic>
                    <p:nvPicPr>
                      <p:cNvPr id="104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7187" y="2157904"/>
                        <a:ext cx="885825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5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7678035"/>
              </p:ext>
            </p:extLst>
          </p:nvPr>
        </p:nvGraphicFramePr>
        <p:xfrm>
          <a:off x="4755875" y="2161079"/>
          <a:ext cx="1062037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532937" imgH="177646" progId="Equation.DSMT4">
                  <p:embed/>
                </p:oleObj>
              </mc:Choice>
              <mc:Fallback>
                <p:oleObj name="Equation" r:id="rId39" imgW="532937" imgH="177646" progId="Equation.DSMT4">
                  <p:embed/>
                  <p:pic>
                    <p:nvPicPr>
                      <p:cNvPr id="104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5875" y="2161079"/>
                        <a:ext cx="1062037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914769"/>
              </p:ext>
            </p:extLst>
          </p:nvPr>
        </p:nvGraphicFramePr>
        <p:xfrm>
          <a:off x="3898625" y="3058017"/>
          <a:ext cx="1939925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1206500" imgH="482600" progId="Equation.DSMT4">
                  <p:embed/>
                </p:oleObj>
              </mc:Choice>
              <mc:Fallback>
                <p:oleObj name="Equation" r:id="rId41" imgW="1206500" imgH="482600" progId="Equation.DSMT4">
                  <p:embed/>
                  <p:pic>
                    <p:nvPicPr>
                      <p:cNvPr id="104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8625" y="3058017"/>
                        <a:ext cx="1939925" cy="95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1526408"/>
              </p:ext>
            </p:extLst>
          </p:nvPr>
        </p:nvGraphicFramePr>
        <p:xfrm>
          <a:off x="4398687" y="3161204"/>
          <a:ext cx="858838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431425" imgH="177646" progId="Equation.DSMT4">
                  <p:embed/>
                </p:oleObj>
              </mc:Choice>
              <mc:Fallback>
                <p:oleObj name="Equation" r:id="rId42" imgW="431425" imgH="177646" progId="Equation.DSMT4">
                  <p:embed/>
                  <p:pic>
                    <p:nvPicPr>
                      <p:cNvPr id="104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8687" y="3161204"/>
                        <a:ext cx="858838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00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111869"/>
              </p:ext>
            </p:extLst>
          </p:nvPr>
        </p:nvGraphicFramePr>
        <p:xfrm>
          <a:off x="4548982" y="242541"/>
          <a:ext cx="1709737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39392" imgH="431613" progId="Equation.DSMT4">
                  <p:embed/>
                </p:oleObj>
              </mc:Choice>
              <mc:Fallback>
                <p:oleObj name="Equation" r:id="rId3" imgW="939392" imgH="431613" progId="Equation.DSMT4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8982" y="242541"/>
                        <a:ext cx="1709737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6630896"/>
              </p:ext>
            </p:extLst>
          </p:nvPr>
        </p:nvGraphicFramePr>
        <p:xfrm>
          <a:off x="564357" y="242541"/>
          <a:ext cx="1714500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02865" imgH="431613" progId="Equation.DSMT4">
                  <p:embed/>
                </p:oleObj>
              </mc:Choice>
              <mc:Fallback>
                <p:oleObj name="Equation" r:id="rId5" imgW="1002865" imgH="431613" progId="Equation.DSMT4">
                  <p:embed/>
                  <p:pic>
                    <p:nvPicPr>
                      <p:cNvPr id="20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7" y="242541"/>
                        <a:ext cx="1714500" cy="738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13860" y="1197927"/>
            <a:ext cx="873125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r>
              <a:rPr lang="en-CA" sz="2300" b="1">
                <a:solidFill>
                  <a:srgbClr val="FF0000"/>
                </a:solidFill>
              </a:rPr>
              <a:t>LCD</a:t>
            </a: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822139"/>
              </p:ext>
            </p:extLst>
          </p:nvPr>
        </p:nvGraphicFramePr>
        <p:xfrm>
          <a:off x="1383810" y="1212214"/>
          <a:ext cx="11303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60113" imgH="253890" progId="Equation.DSMT4">
                  <p:embed/>
                </p:oleObj>
              </mc:Choice>
              <mc:Fallback>
                <p:oleObj name="Equation" r:id="rId7" imgW="660113" imgH="253890" progId="Equation.DSMT4">
                  <p:embed/>
                  <p:pic>
                    <p:nvPicPr>
                      <p:cNvPr id="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3810" y="1212214"/>
                        <a:ext cx="1130300" cy="485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459288" y="1229966"/>
            <a:ext cx="873125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r>
              <a:rPr lang="en-CA" sz="2300" b="1">
                <a:solidFill>
                  <a:srgbClr val="FF0000"/>
                </a:solidFill>
              </a:rPr>
              <a:t>LCD</a:t>
            </a: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7371173"/>
              </p:ext>
            </p:extLst>
          </p:nvPr>
        </p:nvGraphicFramePr>
        <p:xfrm>
          <a:off x="5316538" y="1244253"/>
          <a:ext cx="15430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901309" imgH="253890" progId="Equation.DSMT4">
                  <p:embed/>
                </p:oleObj>
              </mc:Choice>
              <mc:Fallback>
                <p:oleObj name="Equation" r:id="rId9" imgW="901309" imgH="253890" progId="Equation.DSMT4">
                  <p:embed/>
                  <p:pic>
                    <p:nvPicPr>
                      <p:cNvPr id="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6538" y="1244253"/>
                        <a:ext cx="1543050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4343891"/>
              </p:ext>
            </p:extLst>
          </p:nvPr>
        </p:nvGraphicFramePr>
        <p:xfrm>
          <a:off x="223838" y="1980853"/>
          <a:ext cx="1347787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799753" imgH="482391" progId="Equation.DSMT4">
                  <p:embed/>
                </p:oleObj>
              </mc:Choice>
              <mc:Fallback>
                <p:oleObj name="Equation" r:id="rId11" imgW="799753" imgH="482391" progId="Equation.DSMT4">
                  <p:embed/>
                  <p:pic>
                    <p:nvPicPr>
                      <p:cNvPr id="20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8" y="1980853"/>
                        <a:ext cx="1347787" cy="957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357917"/>
              </p:ext>
            </p:extLst>
          </p:nvPr>
        </p:nvGraphicFramePr>
        <p:xfrm>
          <a:off x="1730375" y="1980853"/>
          <a:ext cx="1841500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091726" imgH="482391" progId="Equation.DSMT4">
                  <p:embed/>
                </p:oleObj>
              </mc:Choice>
              <mc:Fallback>
                <p:oleObj name="Equation" r:id="rId13" imgW="1091726" imgH="482391" progId="Equation.DSMT4">
                  <p:embed/>
                  <p:pic>
                    <p:nvPicPr>
                      <p:cNvPr id="205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75" y="1980853"/>
                        <a:ext cx="1841500" cy="957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2785575"/>
              </p:ext>
            </p:extLst>
          </p:nvPr>
        </p:nvGraphicFramePr>
        <p:xfrm>
          <a:off x="4295775" y="1980853"/>
          <a:ext cx="1776413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054100" imgH="482600" progId="Equation.DSMT4">
                  <p:embed/>
                </p:oleObj>
              </mc:Choice>
              <mc:Fallback>
                <p:oleObj name="Equation" r:id="rId15" imgW="1054100" imgH="482600" progId="Equation.DSMT4">
                  <p:embed/>
                  <p:pic>
                    <p:nvPicPr>
                      <p:cNvPr id="205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5775" y="1980853"/>
                        <a:ext cx="1776413" cy="957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5679179"/>
              </p:ext>
            </p:extLst>
          </p:nvPr>
        </p:nvGraphicFramePr>
        <p:xfrm>
          <a:off x="6203950" y="1980853"/>
          <a:ext cx="1582738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939392" imgH="482391" progId="Equation.DSMT4">
                  <p:embed/>
                </p:oleObj>
              </mc:Choice>
              <mc:Fallback>
                <p:oleObj name="Equation" r:id="rId17" imgW="939392" imgH="482391" progId="Equation.DSMT4">
                  <p:embed/>
                  <p:pic>
                    <p:nvPicPr>
                      <p:cNvPr id="205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3950" y="1980853"/>
                        <a:ext cx="1582738" cy="957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877747"/>
              </p:ext>
            </p:extLst>
          </p:nvPr>
        </p:nvGraphicFramePr>
        <p:xfrm>
          <a:off x="214313" y="2004666"/>
          <a:ext cx="119697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710891" imgH="253890" progId="Equation.DSMT4">
                  <p:embed/>
                </p:oleObj>
              </mc:Choice>
              <mc:Fallback>
                <p:oleObj name="Equation" r:id="rId19" imgW="710891" imgH="253890" progId="Equation.DSMT4">
                  <p:embed/>
                  <p:pic>
                    <p:nvPicPr>
                      <p:cNvPr id="205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2004666"/>
                        <a:ext cx="1196975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5397291"/>
              </p:ext>
            </p:extLst>
          </p:nvPr>
        </p:nvGraphicFramePr>
        <p:xfrm>
          <a:off x="1719263" y="2004666"/>
          <a:ext cx="170973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015559" imgH="253890" progId="Equation.DSMT4">
                  <p:embed/>
                </p:oleObj>
              </mc:Choice>
              <mc:Fallback>
                <p:oleObj name="Equation" r:id="rId21" imgW="1015559" imgH="253890" progId="Equation.DSMT4">
                  <p:embed/>
                  <p:pic>
                    <p:nvPicPr>
                      <p:cNvPr id="20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9263" y="2004666"/>
                        <a:ext cx="1709737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5838998"/>
              </p:ext>
            </p:extLst>
          </p:nvPr>
        </p:nvGraphicFramePr>
        <p:xfrm>
          <a:off x="4214813" y="2004666"/>
          <a:ext cx="164623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977476" imgH="253890" progId="Equation.DSMT4">
                  <p:embed/>
                </p:oleObj>
              </mc:Choice>
              <mc:Fallback>
                <p:oleObj name="Equation" r:id="rId23" imgW="977476" imgH="253890" progId="Equation.DSMT4">
                  <p:embed/>
                  <p:pic>
                    <p:nvPicPr>
                      <p:cNvPr id="206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813" y="2004666"/>
                        <a:ext cx="1646237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4564028"/>
              </p:ext>
            </p:extLst>
          </p:nvPr>
        </p:nvGraphicFramePr>
        <p:xfrm>
          <a:off x="6215063" y="2004666"/>
          <a:ext cx="158273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939392" imgH="253890" progId="Equation.DSMT4">
                  <p:embed/>
                </p:oleObj>
              </mc:Choice>
              <mc:Fallback>
                <p:oleObj name="Equation" r:id="rId25" imgW="939392" imgH="253890" progId="Equation.DSMT4">
                  <p:embed/>
                  <p:pic>
                    <p:nvPicPr>
                      <p:cNvPr id="206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5063" y="2004666"/>
                        <a:ext cx="1582737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5025832"/>
              </p:ext>
            </p:extLst>
          </p:nvPr>
        </p:nvGraphicFramePr>
        <p:xfrm>
          <a:off x="214313" y="3052416"/>
          <a:ext cx="1347787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799753" imgH="482391" progId="Equation.DSMT4">
                  <p:embed/>
                </p:oleObj>
              </mc:Choice>
              <mc:Fallback>
                <p:oleObj name="Equation" r:id="rId27" imgW="799753" imgH="482391" progId="Equation.DSMT4">
                  <p:embed/>
                  <p:pic>
                    <p:nvPicPr>
                      <p:cNvPr id="206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3052416"/>
                        <a:ext cx="1347787" cy="95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744046"/>
              </p:ext>
            </p:extLst>
          </p:nvPr>
        </p:nvGraphicFramePr>
        <p:xfrm>
          <a:off x="214313" y="3076228"/>
          <a:ext cx="111125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660113" imgH="215806" progId="Equation.DSMT4">
                  <p:embed/>
                </p:oleObj>
              </mc:Choice>
              <mc:Fallback>
                <p:oleObj name="Equation" r:id="rId28" imgW="660113" imgH="215806" progId="Equation.DSMT4">
                  <p:embed/>
                  <p:pic>
                    <p:nvPicPr>
                      <p:cNvPr id="206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3076228"/>
                        <a:ext cx="111125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9731790"/>
              </p:ext>
            </p:extLst>
          </p:nvPr>
        </p:nvGraphicFramePr>
        <p:xfrm>
          <a:off x="1714500" y="3052416"/>
          <a:ext cx="1841500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1091726" imgH="482391" progId="Equation.DSMT4">
                  <p:embed/>
                </p:oleObj>
              </mc:Choice>
              <mc:Fallback>
                <p:oleObj name="Equation" r:id="rId30" imgW="1091726" imgH="482391" progId="Equation.DSMT4">
                  <p:embed/>
                  <p:pic>
                    <p:nvPicPr>
                      <p:cNvPr id="206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" y="3052416"/>
                        <a:ext cx="1841500" cy="95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482795"/>
              </p:ext>
            </p:extLst>
          </p:nvPr>
        </p:nvGraphicFramePr>
        <p:xfrm>
          <a:off x="1790700" y="3111153"/>
          <a:ext cx="192405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1143000" imgH="215900" progId="Equation.DSMT4">
                  <p:embed/>
                </p:oleObj>
              </mc:Choice>
              <mc:Fallback>
                <p:oleObj name="Equation" r:id="rId31" imgW="1143000" imgH="215900" progId="Equation.DSMT4">
                  <p:embed/>
                  <p:pic>
                    <p:nvPicPr>
                      <p:cNvPr id="206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3111153"/>
                        <a:ext cx="192405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6684800"/>
              </p:ext>
            </p:extLst>
          </p:nvPr>
        </p:nvGraphicFramePr>
        <p:xfrm>
          <a:off x="642938" y="4266853"/>
          <a:ext cx="2270125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1346200" imgH="482600" progId="Equation.DSMT4">
                  <p:embed/>
                </p:oleObj>
              </mc:Choice>
              <mc:Fallback>
                <p:oleObj name="Equation" r:id="rId33" imgW="1346200" imgH="482600" progId="Equation.DSMT4">
                  <p:embed/>
                  <p:pic>
                    <p:nvPicPr>
                      <p:cNvPr id="206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4266853"/>
                        <a:ext cx="2270125" cy="957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8766314"/>
              </p:ext>
            </p:extLst>
          </p:nvPr>
        </p:nvGraphicFramePr>
        <p:xfrm>
          <a:off x="500063" y="4290666"/>
          <a:ext cx="55562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330057" imgH="215806" progId="Equation.DSMT4">
                  <p:embed/>
                </p:oleObj>
              </mc:Choice>
              <mc:Fallback>
                <p:oleObj name="Equation" r:id="rId35" imgW="330057" imgH="215806" progId="Equation.DSMT4">
                  <p:embed/>
                  <p:pic>
                    <p:nvPicPr>
                      <p:cNvPr id="206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4290666"/>
                        <a:ext cx="555625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1616101"/>
              </p:ext>
            </p:extLst>
          </p:nvPr>
        </p:nvGraphicFramePr>
        <p:xfrm>
          <a:off x="1071563" y="4362103"/>
          <a:ext cx="512762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304404" imgH="177569" progId="Equation.DSMT4">
                  <p:embed/>
                </p:oleObj>
              </mc:Choice>
              <mc:Fallback>
                <p:oleObj name="Equation" r:id="rId37" imgW="304404" imgH="177569" progId="Equation.DSMT4">
                  <p:embed/>
                  <p:pic>
                    <p:nvPicPr>
                      <p:cNvPr id="206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4362103"/>
                        <a:ext cx="512762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9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8671506"/>
              </p:ext>
            </p:extLst>
          </p:nvPr>
        </p:nvGraphicFramePr>
        <p:xfrm>
          <a:off x="1571625" y="4362103"/>
          <a:ext cx="51276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304404" imgH="177569" progId="Equation.DSMT4">
                  <p:embed/>
                </p:oleObj>
              </mc:Choice>
              <mc:Fallback>
                <p:oleObj name="Equation" r:id="rId39" imgW="304404" imgH="177569" progId="Equation.DSMT4">
                  <p:embed/>
                  <p:pic>
                    <p:nvPicPr>
                      <p:cNvPr id="206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25" y="4362103"/>
                        <a:ext cx="512763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0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0469813"/>
              </p:ext>
            </p:extLst>
          </p:nvPr>
        </p:nvGraphicFramePr>
        <p:xfrm>
          <a:off x="2058988" y="4362103"/>
          <a:ext cx="512762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304404" imgH="177569" progId="Equation.DSMT4">
                  <p:embed/>
                </p:oleObj>
              </mc:Choice>
              <mc:Fallback>
                <p:oleObj name="Equation" r:id="rId40" imgW="304404" imgH="177569" progId="Equation.DSMT4">
                  <p:embed/>
                  <p:pic>
                    <p:nvPicPr>
                      <p:cNvPr id="207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8988" y="4362103"/>
                        <a:ext cx="512762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1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6288831"/>
              </p:ext>
            </p:extLst>
          </p:nvPr>
        </p:nvGraphicFramePr>
        <p:xfrm>
          <a:off x="2571750" y="4362103"/>
          <a:ext cx="3619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215619" imgH="177569" progId="Equation.DSMT4">
                  <p:embed/>
                </p:oleObj>
              </mc:Choice>
              <mc:Fallback>
                <p:oleObj name="Equation" r:id="rId42" imgW="215619" imgH="177569" progId="Equation.DSMT4">
                  <p:embed/>
                  <p:pic>
                    <p:nvPicPr>
                      <p:cNvPr id="207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4362103"/>
                        <a:ext cx="361950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2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461664"/>
              </p:ext>
            </p:extLst>
          </p:nvPr>
        </p:nvGraphicFramePr>
        <p:xfrm>
          <a:off x="777875" y="5381278"/>
          <a:ext cx="1712913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1016000" imgH="482600" progId="Equation.DSMT4">
                  <p:embed/>
                </p:oleObj>
              </mc:Choice>
              <mc:Fallback>
                <p:oleObj name="Equation" r:id="rId44" imgW="1016000" imgH="482600" progId="Equation.DSMT4">
                  <p:embed/>
                  <p:pic>
                    <p:nvPicPr>
                      <p:cNvPr id="207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" y="5381278"/>
                        <a:ext cx="1712913" cy="957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3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0010091"/>
              </p:ext>
            </p:extLst>
          </p:nvPr>
        </p:nvGraphicFramePr>
        <p:xfrm>
          <a:off x="1143000" y="5409853"/>
          <a:ext cx="982663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6" imgW="583693" imgH="215713" progId="Equation.DSMT4">
                  <p:embed/>
                </p:oleObj>
              </mc:Choice>
              <mc:Fallback>
                <p:oleObj name="Equation" r:id="rId46" imgW="583693" imgH="215713" progId="Equation.DSMT4">
                  <p:embed/>
                  <p:pic>
                    <p:nvPicPr>
                      <p:cNvPr id="2073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409853"/>
                        <a:ext cx="982663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4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540420"/>
              </p:ext>
            </p:extLst>
          </p:nvPr>
        </p:nvGraphicFramePr>
        <p:xfrm>
          <a:off x="4143375" y="3052416"/>
          <a:ext cx="1776413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8" imgW="1054100" imgH="482600" progId="Equation.DSMT4">
                  <p:embed/>
                </p:oleObj>
              </mc:Choice>
              <mc:Fallback>
                <p:oleObj name="Equation" r:id="rId48" imgW="1054100" imgH="482600" progId="Equation.DSMT4">
                  <p:embed/>
                  <p:pic>
                    <p:nvPicPr>
                      <p:cNvPr id="2074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75" y="3052416"/>
                        <a:ext cx="1776413" cy="95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5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0510661"/>
              </p:ext>
            </p:extLst>
          </p:nvPr>
        </p:nvGraphicFramePr>
        <p:xfrm>
          <a:off x="6000750" y="3052416"/>
          <a:ext cx="2011363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1193800" imgH="482600" progId="Equation.DSMT4">
                  <p:embed/>
                </p:oleObj>
              </mc:Choice>
              <mc:Fallback>
                <p:oleObj name="Equation" r:id="rId49" imgW="1193800" imgH="482600" progId="Equation.DSMT4">
                  <p:embed/>
                  <p:pic>
                    <p:nvPicPr>
                      <p:cNvPr id="2075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3052416"/>
                        <a:ext cx="2011363" cy="95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6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477310"/>
              </p:ext>
            </p:extLst>
          </p:nvPr>
        </p:nvGraphicFramePr>
        <p:xfrm>
          <a:off x="4000500" y="3076228"/>
          <a:ext cx="1754188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1" imgW="1040948" imgH="215806" progId="Equation.DSMT4">
                  <p:embed/>
                </p:oleObj>
              </mc:Choice>
              <mc:Fallback>
                <p:oleObj name="Equation" r:id="rId51" imgW="1040948" imgH="215806" progId="Equation.DSMT4">
                  <p:embed/>
                  <p:pic>
                    <p:nvPicPr>
                      <p:cNvPr id="2076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0" y="3076228"/>
                        <a:ext cx="1754188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7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846141"/>
              </p:ext>
            </p:extLst>
          </p:nvPr>
        </p:nvGraphicFramePr>
        <p:xfrm>
          <a:off x="6061075" y="3111153"/>
          <a:ext cx="179705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3" imgW="1066337" imgH="215806" progId="Equation.DSMT4">
                  <p:embed/>
                </p:oleObj>
              </mc:Choice>
              <mc:Fallback>
                <p:oleObj name="Equation" r:id="rId53" imgW="1066337" imgH="215806" progId="Equation.DSMT4">
                  <p:embed/>
                  <p:pic>
                    <p:nvPicPr>
                      <p:cNvPr id="2077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1075" y="3111153"/>
                        <a:ext cx="179705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8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965905"/>
              </p:ext>
            </p:extLst>
          </p:nvPr>
        </p:nvGraphicFramePr>
        <p:xfrm>
          <a:off x="4537075" y="4238278"/>
          <a:ext cx="2652713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5" imgW="1574800" imgH="482600" progId="Equation.DSMT4">
                  <p:embed/>
                </p:oleObj>
              </mc:Choice>
              <mc:Fallback>
                <p:oleObj name="Equation" r:id="rId55" imgW="1574800" imgH="482600" progId="Equation.DSMT4">
                  <p:embed/>
                  <p:pic>
                    <p:nvPicPr>
                      <p:cNvPr id="2078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7075" y="4238278"/>
                        <a:ext cx="2652713" cy="957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9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3687253"/>
              </p:ext>
            </p:extLst>
          </p:nvPr>
        </p:nvGraphicFramePr>
        <p:xfrm>
          <a:off x="4624388" y="4266853"/>
          <a:ext cx="449262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7" imgW="266353" imgH="215619" progId="Equation.DSMT4">
                  <p:embed/>
                </p:oleObj>
              </mc:Choice>
              <mc:Fallback>
                <p:oleObj name="Equation" r:id="rId57" imgW="266353" imgH="215619" progId="Equation.DSMT4">
                  <p:embed/>
                  <p:pic>
                    <p:nvPicPr>
                      <p:cNvPr id="2079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4388" y="4266853"/>
                        <a:ext cx="449262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80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586641"/>
              </p:ext>
            </p:extLst>
          </p:nvPr>
        </p:nvGraphicFramePr>
        <p:xfrm>
          <a:off x="5059363" y="4338291"/>
          <a:ext cx="512762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9" imgW="304404" imgH="177569" progId="Equation.DSMT4">
                  <p:embed/>
                </p:oleObj>
              </mc:Choice>
              <mc:Fallback>
                <p:oleObj name="Equation" r:id="rId59" imgW="304404" imgH="177569" progId="Equation.DSMT4">
                  <p:embed/>
                  <p:pic>
                    <p:nvPicPr>
                      <p:cNvPr id="208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9363" y="4338291"/>
                        <a:ext cx="512762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81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040397"/>
              </p:ext>
            </p:extLst>
          </p:nvPr>
        </p:nvGraphicFramePr>
        <p:xfrm>
          <a:off x="5635625" y="4409728"/>
          <a:ext cx="384175" cy="26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0" imgW="228600" imgH="139700" progId="Equation.DSMT4">
                  <p:embed/>
                </p:oleObj>
              </mc:Choice>
              <mc:Fallback>
                <p:oleObj name="Equation" r:id="rId60" imgW="228600" imgH="139700" progId="Equation.DSMT4">
                  <p:embed/>
                  <p:pic>
                    <p:nvPicPr>
                      <p:cNvPr id="2081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5625" y="4409728"/>
                        <a:ext cx="384175" cy="261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82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6305308"/>
              </p:ext>
            </p:extLst>
          </p:nvPr>
        </p:nvGraphicFramePr>
        <p:xfrm>
          <a:off x="6088063" y="4338291"/>
          <a:ext cx="341312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2" imgW="203024" imgH="164957" progId="Equation.DSMT4">
                  <p:embed/>
                </p:oleObj>
              </mc:Choice>
              <mc:Fallback>
                <p:oleObj name="Equation" r:id="rId62" imgW="203024" imgH="164957" progId="Equation.DSMT4">
                  <p:embed/>
                  <p:pic>
                    <p:nvPicPr>
                      <p:cNvPr id="2082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8063" y="4338291"/>
                        <a:ext cx="341312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83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407331"/>
              </p:ext>
            </p:extLst>
          </p:nvPr>
        </p:nvGraphicFramePr>
        <p:xfrm>
          <a:off x="6491288" y="4338291"/>
          <a:ext cx="3619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4" imgW="215619" imgH="177569" progId="Equation.DSMT4">
                  <p:embed/>
                </p:oleObj>
              </mc:Choice>
              <mc:Fallback>
                <p:oleObj name="Equation" r:id="rId64" imgW="215619" imgH="177569" progId="Equation.DSMT4">
                  <p:embed/>
                  <p:pic>
                    <p:nvPicPr>
                      <p:cNvPr id="2083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1288" y="4338291"/>
                        <a:ext cx="361950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84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911531"/>
              </p:ext>
            </p:extLst>
          </p:nvPr>
        </p:nvGraphicFramePr>
        <p:xfrm>
          <a:off x="4705350" y="5452716"/>
          <a:ext cx="2652713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6" imgW="1574800" imgH="482600" progId="Equation.DSMT4">
                  <p:embed/>
                </p:oleObj>
              </mc:Choice>
              <mc:Fallback>
                <p:oleObj name="Equation" r:id="rId66" imgW="1574800" imgH="482600" progId="Equation.DSMT4">
                  <p:embed/>
                  <p:pic>
                    <p:nvPicPr>
                      <p:cNvPr id="2084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5350" y="5452716"/>
                        <a:ext cx="2652713" cy="95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85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247458"/>
              </p:ext>
            </p:extLst>
          </p:nvPr>
        </p:nvGraphicFramePr>
        <p:xfrm>
          <a:off x="5253038" y="5505103"/>
          <a:ext cx="139065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7" imgW="825142" imgH="215806" progId="Equation.DSMT4">
                  <p:embed/>
                </p:oleObj>
              </mc:Choice>
              <mc:Fallback>
                <p:oleObj name="Equation" r:id="rId67" imgW="825142" imgH="215806" progId="Equation.DSMT4">
                  <p:embed/>
                  <p:pic>
                    <p:nvPicPr>
                      <p:cNvPr id="2085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3038" y="5505103"/>
                        <a:ext cx="139065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0" y="6613525"/>
            <a:ext cx="40592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69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790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PASSING_SCORE" val="100.0000000000"/>
  <p:tag name="ISPRING_RESOURCE_PATHS_HASH" val="8ce696e9412443ecc57c32ed4796326ae4778a"/>
  <p:tag name="ISPRING_RESOURCE_PATHS_HASH_2" val="7819759ca2e030562564fdc8eee798ada71"/>
  <p:tag name="GENSWF_OUTPUT_FILE_NAME" val="ipadpc11ch63"/>
  <p:tag name="ISPRING_ULTRA_SCORM_COURSE_ID" val="DD3FDD2E-1DEB-4062-95AF-A2AC28B4CFED"/>
  <p:tag name="ISPRING_SCORM_RATE_SLIDES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PC11\PC11ch6"/>
  <p:tag name="ISPRING_PRESENTATION_TITLE" val="Section 6.3 Adding and Subtracting Rational Expressions"/>
  <p:tag name="ISPRING_RESOURCE_PATHS_HASH_PRESENTER" val="747b421d1079bcdc0aae176c660a38ea0d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317</TotalTime>
  <Words>538</Words>
  <Application>Microsoft Office PowerPoint</Application>
  <PresentationFormat>On-screen Show (4:3)</PresentationFormat>
  <Paragraphs>62</Paragraphs>
  <Slides>15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Century Schoolbook</vt:lpstr>
      <vt:lpstr>Gill Sans MT</vt:lpstr>
      <vt:lpstr>Wingdings</vt:lpstr>
      <vt:lpstr>Wingdings 2</vt:lpstr>
      <vt:lpstr>Oriel</vt:lpstr>
      <vt:lpstr>Equation</vt:lpstr>
      <vt:lpstr>MathType 6.0 Equation</vt:lpstr>
      <vt:lpstr>Lesson 3 Adding and Subtracting Rational Expressions</vt:lpstr>
      <vt:lpstr>Adding/Subtracting Rational Expressions</vt:lpstr>
      <vt:lpstr>PowerPoint Presentation</vt:lpstr>
      <vt:lpstr>PowerPoint Presentation</vt:lpstr>
      <vt:lpstr>PowerPoint Presentation</vt:lpstr>
      <vt:lpstr>II) Finding LCD with Binomials</vt:lpstr>
      <vt:lpstr>PowerPoint Presentation</vt:lpstr>
      <vt:lpstr>PowerPoint Presentation</vt:lpstr>
      <vt:lpstr>PowerPoint Presentation</vt:lpstr>
      <vt:lpstr>Factor the Denominators!!</vt:lpstr>
      <vt:lpstr>PowerPoint Presentation</vt:lpstr>
      <vt:lpstr>Ex: Factor the denominator and simplify</vt:lpstr>
      <vt:lpstr>PowerPoint Presentation</vt:lpstr>
      <vt:lpstr>IV) Simplifying R.E. with Fractions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6.3 Adding and Subtracting Rational Expressions</dc:title>
  <dc:creator>Danny Young</dc:creator>
  <cp:lastModifiedBy>Danny Young</cp:lastModifiedBy>
  <cp:revision>38</cp:revision>
  <dcterms:created xsi:type="dcterms:W3CDTF">2012-01-25T04:09:27Z</dcterms:created>
  <dcterms:modified xsi:type="dcterms:W3CDTF">2021-04-06T21:09:43Z</dcterms:modified>
</cp:coreProperties>
</file>